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3"/>
  </p:notesMasterIdLst>
  <p:handoutMasterIdLst>
    <p:handoutMasterId r:id="rId14"/>
  </p:handoutMasterIdLst>
  <p:sldIdLst>
    <p:sldId id="256" r:id="rId6"/>
    <p:sldId id="263" r:id="rId7"/>
    <p:sldId id="258" r:id="rId8"/>
    <p:sldId id="260" r:id="rId9"/>
    <p:sldId id="261" r:id="rId10"/>
    <p:sldId id="259" r:id="rId11"/>
    <p:sldId id="257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74" d="100"/>
          <a:sy n="74" d="100"/>
        </p:scale>
        <p:origin x="16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10393" y="2209800"/>
            <a:ext cx="7848600" cy="1600200"/>
          </a:xfrm>
        </p:spPr>
        <p:txBody>
          <a:bodyPr/>
          <a:lstStyle/>
          <a:p>
            <a:r>
              <a:rPr lang="en-US" sz="2400" b="1" dirty="0" smtClean="0">
                <a:latin typeface="+mn-lt"/>
              </a:rPr>
              <a:t>Sub-activity </a:t>
            </a:r>
            <a:r>
              <a:rPr lang="en-US" sz="2400" b="1" dirty="0">
                <a:latin typeface="+mn-lt"/>
              </a:rPr>
              <a:t>MA1115-17: Promoting improved  </a:t>
            </a:r>
            <a:r>
              <a:rPr lang="en-US" sz="2400" b="1" smtClean="0">
                <a:latin typeface="+mn-lt"/>
              </a:rPr>
              <a:t>dual purposes </a:t>
            </a:r>
            <a:r>
              <a:rPr lang="en-US" sz="2400" b="1" dirty="0">
                <a:latin typeface="+mn-lt"/>
              </a:rPr>
              <a:t>sorghum for crop-livestock integration and income generation in </a:t>
            </a:r>
            <a:r>
              <a:rPr lang="en-US" sz="2400" b="1" dirty="0" err="1">
                <a:latin typeface="+mn-lt"/>
              </a:rPr>
              <a:t>Sikasso</a:t>
            </a:r>
            <a:r>
              <a:rPr lang="en-US" sz="2400" b="1" dirty="0">
                <a:latin typeface="+mn-lt"/>
              </a:rPr>
              <a:t> Region/Mali</a:t>
            </a:r>
            <a:r>
              <a:rPr lang="en-US" sz="2400" b="1" dirty="0" smtClean="0">
                <a:latin typeface="+mn-lt"/>
              </a:rPr>
              <a:t>.</a:t>
            </a:r>
          </a:p>
          <a:p>
            <a:endParaRPr lang="en-US" sz="2400" b="1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752600" y="4114800"/>
            <a:ext cx="5259387" cy="18288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Nebie Baloua et al., ICRISAT-Mali</a:t>
            </a:r>
          </a:p>
          <a:p>
            <a:r>
              <a:rPr lang="en-US" dirty="0" smtClean="0">
                <a:latin typeface="+mn-lt"/>
              </a:rPr>
              <a:t>Africa Rising Review and planning meeting</a:t>
            </a:r>
          </a:p>
          <a:p>
            <a:r>
              <a:rPr lang="en-US" dirty="0" smtClean="0">
                <a:latin typeface="+mn-lt"/>
              </a:rPr>
              <a:t>Ghana, 7 June, 2018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ubatimi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8" y="1371600"/>
            <a:ext cx="9008444" cy="601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362200" y="1295400"/>
            <a:ext cx="6477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Soubatimi</a:t>
            </a:r>
            <a:r>
              <a:rPr lang="en-US" dirty="0" smtClean="0"/>
              <a:t> in </a:t>
            </a:r>
            <a:r>
              <a:rPr lang="en-US" dirty="0" err="1" smtClean="0"/>
              <a:t>Bougouni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6930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162256"/>
              </p:ext>
            </p:extLst>
          </p:nvPr>
        </p:nvGraphicFramePr>
        <p:xfrm>
          <a:off x="0" y="838200"/>
          <a:ext cx="9067801" cy="6081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908">
                  <a:extLst>
                    <a:ext uri="{9D8B030D-6E8A-4147-A177-3AD203B41FA5}">
                      <a16:colId xmlns:a16="http://schemas.microsoft.com/office/drawing/2014/main" xmlns="" val="646009280"/>
                    </a:ext>
                  </a:extLst>
                </a:gridCol>
                <a:gridCol w="680085">
                  <a:extLst>
                    <a:ext uri="{9D8B030D-6E8A-4147-A177-3AD203B41FA5}">
                      <a16:colId xmlns:a16="http://schemas.microsoft.com/office/drawing/2014/main" xmlns="" val="1650091306"/>
                    </a:ext>
                  </a:extLst>
                </a:gridCol>
                <a:gridCol w="3641407">
                  <a:extLst>
                    <a:ext uri="{9D8B030D-6E8A-4147-A177-3AD203B41FA5}">
                      <a16:colId xmlns:a16="http://schemas.microsoft.com/office/drawing/2014/main" xmlns="" val="100015059"/>
                    </a:ext>
                  </a:extLst>
                </a:gridCol>
                <a:gridCol w="2819401">
                  <a:extLst>
                    <a:ext uri="{9D8B030D-6E8A-4147-A177-3AD203B41FA5}">
                      <a16:colId xmlns:a16="http://schemas.microsoft.com/office/drawing/2014/main" xmlns="" val="1587143714"/>
                    </a:ext>
                  </a:extLst>
                </a:gridCol>
              </a:tblGrid>
              <a:tr h="40710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</a:t>
                      </a:r>
                      <a:r>
                        <a:rPr lang="en-US" sz="1200" dirty="0" smtClean="0"/>
                        <a:t>no.1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</a:t>
                      </a:r>
                      <a:r>
                        <a:rPr lang="en-US" sz="1200" dirty="0" smtClean="0"/>
                        <a:t>no. 1.1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 1.1.1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229905"/>
                  </a:ext>
                </a:extLst>
              </a:tr>
              <a:tr h="537062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b="1" dirty="0" smtClean="0"/>
                        <a:t>Promoting improved  dual sorghum for crop-livestock integration and income generation in </a:t>
                      </a:r>
                      <a:r>
                        <a:rPr lang="en-US" sz="1600" b="1" dirty="0" err="1" smtClean="0"/>
                        <a:t>Sikasso</a:t>
                      </a:r>
                      <a:r>
                        <a:rPr lang="en-US" sz="1600" b="1" dirty="0" smtClean="0"/>
                        <a:t> Region/Mali.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160256"/>
                  </a:ext>
                </a:extLst>
              </a:tr>
              <a:tr h="501904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dirty="0" err="1" smtClean="0"/>
                        <a:t>Koutiala</a:t>
                      </a:r>
                      <a:r>
                        <a:rPr lang="en-US" sz="1600" dirty="0" smtClean="0"/>
                        <a:t> and </a:t>
                      </a:r>
                      <a:r>
                        <a:rPr lang="en-US" sz="1600" dirty="0" err="1" smtClean="0"/>
                        <a:t>Bougouni</a:t>
                      </a:r>
                      <a:r>
                        <a:rPr lang="en-US" sz="1600" dirty="0" smtClean="0"/>
                        <a:t> circles/Mali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2296291"/>
                  </a:ext>
                </a:extLst>
              </a:tr>
              <a:tr h="501904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June 2018-March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465395"/>
                  </a:ext>
                </a:extLst>
              </a:tr>
              <a:tr h="763193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List of Farmer trained</a:t>
                      </a:r>
                      <a:r>
                        <a:rPr lang="en-US" sz="1600" baseline="0" dirty="0" smtClean="0"/>
                        <a:t> and implanted trials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 smtClean="0"/>
                        <a:t>Agronomic and biophysical data sheet</a:t>
                      </a:r>
                      <a:endParaRPr lang="en-US" sz="16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List</a:t>
                      </a:r>
                      <a:r>
                        <a:rPr lang="en-US" sz="1600" baseline="0" dirty="0" smtClean="0"/>
                        <a:t> of </a:t>
                      </a:r>
                      <a:r>
                        <a:rPr lang="en-US" sz="1600" dirty="0" smtClean="0"/>
                        <a:t>Farmer evaluating trials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600" dirty="0" smtClean="0"/>
                        <a:t>Scientific publication (with 2 years data)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7860269"/>
                  </a:ext>
                </a:extLst>
              </a:tr>
              <a:tr h="84461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Productivity:</a:t>
                      </a:r>
                      <a:r>
                        <a:rPr lang="en-US" sz="1600" baseline="0" dirty="0" smtClean="0"/>
                        <a:t> Yield/ha at plot and farm level</a:t>
                      </a:r>
                      <a:endParaRPr lang="en-US" sz="16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Economic:</a:t>
                      </a:r>
                      <a:r>
                        <a:rPr lang="en-US" sz="1600" baseline="0" dirty="0" smtClean="0"/>
                        <a:t> Net income/ha at plot and farm level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dirty="0" smtClean="0"/>
                        <a:t>3. Social: Farmers preferences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9533273"/>
                  </a:ext>
                </a:extLst>
              </a:tr>
              <a:tr h="989325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Baloua Nebie, ICRISAT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Aboubacar Toure, ICRISAT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 smtClean="0"/>
                        <a:t> </a:t>
                      </a:r>
                      <a:r>
                        <a:rPr lang="en-US" sz="1600" baseline="0" dirty="0" smtClean="0"/>
                        <a:t>Birhanu Zemadim, ICRISAT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 smtClean="0"/>
                        <a:t>Mamourou Sidibe, ICRISAT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600" dirty="0" smtClean="0"/>
                        <a:t>Felix</a:t>
                      </a:r>
                      <a:r>
                        <a:rPr lang="en-US" sz="1600" baseline="0" dirty="0" smtClean="0"/>
                        <a:t> Badolo, ICRISAT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600" dirty="0" smtClean="0"/>
                        <a:t>Abdoulaye Diallo, IER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600" smtClean="0"/>
                        <a:t> AMEDD</a:t>
                      </a:r>
                      <a:endParaRPr lang="en-US" sz="1600" dirty="0" smtClean="0"/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Nantome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, IER?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2771777"/>
                  </a:ext>
                </a:extLst>
              </a:tr>
              <a:tr h="13567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Economic analysis by Felix at plot level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focused on crop-livestock integration: Could be linked to “Test and disseminate techniques for upgrading poor forages to enhance livestock feeding during the dry season, 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MA1122-17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“Feed-health interventions for improved small ruminant production, 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MA1121-17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”, “Sheep fattening to reduce poverty and food insecurity for women farmers, 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MA1123-17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1295400"/>
            <a:ext cx="8305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Objectives</a:t>
            </a:r>
          </a:p>
          <a:p>
            <a:r>
              <a:rPr lang="en-US" dirty="0" smtClean="0"/>
              <a:t>- Diversify </a:t>
            </a:r>
            <a:r>
              <a:rPr lang="en-US" dirty="0"/>
              <a:t>sorghum varieties grown by farmers by introducing improved </a:t>
            </a:r>
            <a:r>
              <a:rPr lang="en-US" dirty="0" smtClean="0"/>
              <a:t>varieties</a:t>
            </a:r>
          </a:p>
          <a:p>
            <a:endParaRPr lang="en-US" dirty="0" smtClean="0"/>
          </a:p>
          <a:p>
            <a:r>
              <a:rPr lang="en-US" dirty="0" smtClean="0"/>
              <a:t>- Enhance </a:t>
            </a:r>
            <a:r>
              <a:rPr lang="en-US" dirty="0"/>
              <a:t>the availability of fodder through the use of dual/multi-purpose sorghum varieties in farmers cropping </a:t>
            </a:r>
            <a:r>
              <a:rPr lang="en-US" dirty="0" smtClean="0"/>
              <a:t>system</a:t>
            </a:r>
          </a:p>
          <a:p>
            <a:endParaRPr lang="en-US" dirty="0" smtClean="0"/>
          </a:p>
          <a:p>
            <a:r>
              <a:rPr lang="en-US" dirty="0" smtClean="0"/>
              <a:t>- Identify </a:t>
            </a:r>
            <a:r>
              <a:rPr lang="en-US" dirty="0"/>
              <a:t>best variety (</a:t>
            </a:r>
            <a:r>
              <a:rPr lang="en-US" dirty="0" err="1"/>
              <a:t>ies</a:t>
            </a:r>
            <a:r>
              <a:rPr lang="en-US" dirty="0"/>
              <a:t>) and agronomic practice (s) for intensifying grain and fodder production under farmers’ field conditions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228600" y="3579435"/>
            <a:ext cx="87630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Methodology (Split plot)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b="1" dirty="0" smtClean="0"/>
              <a:t>Three </a:t>
            </a:r>
            <a:r>
              <a:rPr lang="en-US" b="1" dirty="0"/>
              <a:t>dual purpose sorghum </a:t>
            </a:r>
            <a:r>
              <a:rPr lang="en-US" b="1" dirty="0" smtClean="0"/>
              <a:t>varieties + Locale variety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b="1" dirty="0" smtClean="0"/>
              <a:t>27 </a:t>
            </a:r>
            <a:r>
              <a:rPr lang="en-US" b="1" dirty="0"/>
              <a:t>farmers from 9 villages </a:t>
            </a:r>
            <a:r>
              <a:rPr lang="en-US" dirty="0"/>
              <a:t>(</a:t>
            </a:r>
            <a:r>
              <a:rPr lang="en-US" dirty="0" err="1"/>
              <a:t>Bougouni</a:t>
            </a:r>
            <a:r>
              <a:rPr lang="en-US" dirty="0"/>
              <a:t> and </a:t>
            </a:r>
            <a:r>
              <a:rPr lang="en-US" dirty="0" err="1"/>
              <a:t>Koutiala</a:t>
            </a:r>
            <a:r>
              <a:rPr lang="en-US" dirty="0"/>
              <a:t> circle</a:t>
            </a:r>
            <a:r>
              <a:rPr lang="en-US" dirty="0" smtClean="0"/>
              <a:t>)+ Technology parks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dirty="0" smtClean="0"/>
              <a:t>From </a:t>
            </a:r>
            <a:r>
              <a:rPr lang="en-US" dirty="0"/>
              <a:t>each village, 5 farmers will be selected based on their commitment during the </a:t>
            </a:r>
            <a:r>
              <a:rPr lang="en-US" dirty="0" smtClean="0"/>
              <a:t>previous </a:t>
            </a:r>
            <a:r>
              <a:rPr lang="en-US" dirty="0"/>
              <a:t>year. </a:t>
            </a:r>
            <a:endParaRPr lang="en-US" dirty="0" smtClean="0"/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dirty="0" smtClean="0"/>
              <a:t>Two types of </a:t>
            </a:r>
            <a:r>
              <a:rPr lang="en-US" dirty="0"/>
              <a:t>fertilizers </a:t>
            </a:r>
            <a:r>
              <a:rPr lang="en-US" dirty="0" smtClean="0"/>
              <a:t>(</a:t>
            </a:r>
            <a:r>
              <a:rPr lang="en-US" b="1" dirty="0" smtClean="0"/>
              <a:t>cow manure</a:t>
            </a:r>
            <a:r>
              <a:rPr lang="en-US" dirty="0" smtClean="0"/>
              <a:t>= </a:t>
            </a:r>
            <a:r>
              <a:rPr lang="en-US" dirty="0"/>
              <a:t>5</a:t>
            </a:r>
            <a:r>
              <a:rPr lang="en-US" dirty="0" smtClean="0"/>
              <a:t> </a:t>
            </a:r>
            <a:r>
              <a:rPr lang="en-US" dirty="0"/>
              <a:t>tons/ha and </a:t>
            </a:r>
            <a:r>
              <a:rPr lang="en-US" b="1" dirty="0"/>
              <a:t>DAP</a:t>
            </a:r>
            <a:r>
              <a:rPr lang="en-US" dirty="0"/>
              <a:t> = 100 kg/ha) will be compared to farmers traditional practice </a:t>
            </a:r>
            <a:r>
              <a:rPr lang="en-US" b="1" dirty="0"/>
              <a:t>(no fertilizer</a:t>
            </a:r>
            <a:r>
              <a:rPr lang="en-US" dirty="0" smtClean="0"/>
              <a:t>).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b="1" dirty="0" smtClean="0"/>
              <a:t>Grain and fodder yields, </a:t>
            </a:r>
            <a:r>
              <a:rPr lang="en-US" b="1" dirty="0" err="1" smtClean="0"/>
              <a:t>stover</a:t>
            </a:r>
            <a:r>
              <a:rPr lang="en-US" b="1" dirty="0" smtClean="0"/>
              <a:t> quality/lab, farmers preferences by gender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b="1" dirty="0"/>
              <a:t> </a:t>
            </a:r>
            <a:r>
              <a:rPr lang="en-US" b="1" dirty="0" smtClean="0"/>
              <a:t>Selection index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690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6817" y="1150344"/>
            <a:ext cx="7268298" cy="4247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 in the technology parks</a:t>
            </a:r>
            <a:endParaRPr lang="en-IN" dirty="0"/>
          </a:p>
        </p:txBody>
      </p:sp>
      <p:grpSp>
        <p:nvGrpSpPr>
          <p:cNvPr id="3" name="Group 2"/>
          <p:cNvGrpSpPr/>
          <p:nvPr/>
        </p:nvGrpSpPr>
        <p:grpSpPr>
          <a:xfrm>
            <a:off x="457200" y="1558660"/>
            <a:ext cx="7543800" cy="5267809"/>
            <a:chOff x="952249" y="518311"/>
            <a:chExt cx="8397647" cy="5889556"/>
          </a:xfrm>
        </p:grpSpPr>
        <p:grpSp>
          <p:nvGrpSpPr>
            <p:cNvPr id="4" name="Group 3"/>
            <p:cNvGrpSpPr/>
            <p:nvPr/>
          </p:nvGrpSpPr>
          <p:grpSpPr>
            <a:xfrm>
              <a:off x="1479609" y="518311"/>
              <a:ext cx="7824654" cy="2902439"/>
              <a:chOff x="-21933" y="518311"/>
              <a:chExt cx="7824654" cy="2902439"/>
            </a:xfrm>
          </p:grpSpPr>
          <p:grpSp>
            <p:nvGrpSpPr>
              <p:cNvPr id="150" name="Group 149"/>
              <p:cNvGrpSpPr/>
              <p:nvPr/>
            </p:nvGrpSpPr>
            <p:grpSpPr>
              <a:xfrm>
                <a:off x="-21933" y="518311"/>
                <a:ext cx="7824654" cy="2894044"/>
                <a:chOff x="175774" y="518310"/>
                <a:chExt cx="6892620" cy="3740216"/>
              </a:xfrm>
            </p:grpSpPr>
            <p:sp>
              <p:nvSpPr>
                <p:cNvPr id="152" name="TextBox 151"/>
                <p:cNvSpPr txBox="1"/>
                <p:nvPr/>
              </p:nvSpPr>
              <p:spPr>
                <a:xfrm>
                  <a:off x="6547033" y="2388278"/>
                  <a:ext cx="521361" cy="3579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/>
                    <a:t>Rep 1</a:t>
                  </a:r>
                  <a:endParaRPr lang="en-US" sz="1200" b="1" dirty="0"/>
                </a:p>
              </p:txBody>
            </p:sp>
            <p:cxnSp>
              <p:nvCxnSpPr>
                <p:cNvPr id="153" name="Straight Arrow Connector 152"/>
                <p:cNvCxnSpPr/>
                <p:nvPr/>
              </p:nvCxnSpPr>
              <p:spPr>
                <a:xfrm flipH="1">
                  <a:off x="970357" y="812702"/>
                  <a:ext cx="191778" cy="455027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4" name="TextBox 153"/>
                <p:cNvSpPr txBox="1"/>
                <p:nvPr/>
              </p:nvSpPr>
              <p:spPr>
                <a:xfrm>
                  <a:off x="1063973" y="518310"/>
                  <a:ext cx="1648892" cy="2561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/>
                    <a:t>Billon</a:t>
                  </a:r>
                  <a:endParaRPr lang="en-US" sz="1000" dirty="0"/>
                </a:p>
              </p:txBody>
            </p:sp>
            <p:grpSp>
              <p:nvGrpSpPr>
                <p:cNvPr id="155" name="Group 154"/>
                <p:cNvGrpSpPr/>
                <p:nvPr/>
              </p:nvGrpSpPr>
              <p:grpSpPr>
                <a:xfrm>
                  <a:off x="875984" y="3276248"/>
                  <a:ext cx="5539506" cy="982278"/>
                  <a:chOff x="979608" y="4398244"/>
                  <a:chExt cx="10805992" cy="1438500"/>
                </a:xfrm>
              </p:grpSpPr>
              <p:sp>
                <p:nvSpPr>
                  <p:cNvPr id="250" name="Rectangle 249"/>
                  <p:cNvSpPr/>
                  <p:nvPr/>
                </p:nvSpPr>
                <p:spPr>
                  <a:xfrm>
                    <a:off x="979608" y="4443573"/>
                    <a:ext cx="10805992" cy="1375570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51" name="Straight Connector 250"/>
                  <p:cNvCxnSpPr/>
                  <p:nvPr/>
                </p:nvCxnSpPr>
                <p:spPr>
                  <a:xfrm>
                    <a:off x="1239541" y="4443573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Straight Connector 251"/>
                  <p:cNvCxnSpPr/>
                  <p:nvPr/>
                </p:nvCxnSpPr>
                <p:spPr>
                  <a:xfrm>
                    <a:off x="1510034" y="44191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Straight Connector 252"/>
                  <p:cNvCxnSpPr/>
                  <p:nvPr/>
                </p:nvCxnSpPr>
                <p:spPr>
                  <a:xfrm>
                    <a:off x="1780528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Straight Connector 253"/>
                  <p:cNvCxnSpPr/>
                  <p:nvPr/>
                </p:nvCxnSpPr>
                <p:spPr>
                  <a:xfrm>
                    <a:off x="2051022" y="44272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5" name="Straight Connector 254"/>
                  <p:cNvCxnSpPr/>
                  <p:nvPr/>
                </p:nvCxnSpPr>
                <p:spPr>
                  <a:xfrm>
                    <a:off x="2304065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6" name="Straight Connector 255"/>
                  <p:cNvCxnSpPr/>
                  <p:nvPr/>
                </p:nvCxnSpPr>
                <p:spPr>
                  <a:xfrm>
                    <a:off x="2574559" y="44272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7" name="Straight Connector 256"/>
                  <p:cNvCxnSpPr/>
                  <p:nvPr/>
                </p:nvCxnSpPr>
                <p:spPr>
                  <a:xfrm>
                    <a:off x="2845053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8" name="Straight Connector 257"/>
                  <p:cNvCxnSpPr/>
                  <p:nvPr/>
                </p:nvCxnSpPr>
                <p:spPr>
                  <a:xfrm>
                    <a:off x="3115546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9" name="Straight Connector 258"/>
                  <p:cNvCxnSpPr/>
                  <p:nvPr/>
                </p:nvCxnSpPr>
                <p:spPr>
                  <a:xfrm>
                    <a:off x="3386041" y="4443573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0" name="Straight Connector 259"/>
                  <p:cNvCxnSpPr/>
                  <p:nvPr/>
                </p:nvCxnSpPr>
                <p:spPr>
                  <a:xfrm>
                    <a:off x="3656535" y="4427259"/>
                    <a:ext cx="17451" cy="1382440"/>
                  </a:xfrm>
                  <a:prstGeom prst="line">
                    <a:avLst/>
                  </a:prstGeom>
                  <a:ln w="349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1" name="Straight Connector 260"/>
                  <p:cNvCxnSpPr/>
                  <p:nvPr/>
                </p:nvCxnSpPr>
                <p:spPr>
                  <a:xfrm>
                    <a:off x="3944480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2" name="Straight Connector 261"/>
                  <p:cNvCxnSpPr/>
                  <p:nvPr/>
                </p:nvCxnSpPr>
                <p:spPr>
                  <a:xfrm>
                    <a:off x="4214973" y="44272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3" name="Straight Connector 262"/>
                  <p:cNvCxnSpPr/>
                  <p:nvPr/>
                </p:nvCxnSpPr>
                <p:spPr>
                  <a:xfrm>
                    <a:off x="4485467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4" name="Straight Connector 263"/>
                  <p:cNvCxnSpPr/>
                  <p:nvPr/>
                </p:nvCxnSpPr>
                <p:spPr>
                  <a:xfrm>
                    <a:off x="4755962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5" name="Straight Connector 264"/>
                  <p:cNvCxnSpPr/>
                  <p:nvPr/>
                </p:nvCxnSpPr>
                <p:spPr>
                  <a:xfrm>
                    <a:off x="5279498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6" name="Straight Connector 265"/>
                  <p:cNvCxnSpPr/>
                  <p:nvPr/>
                </p:nvCxnSpPr>
                <p:spPr>
                  <a:xfrm>
                    <a:off x="5549993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7" name="Straight Connector 266"/>
                  <p:cNvCxnSpPr/>
                  <p:nvPr/>
                </p:nvCxnSpPr>
                <p:spPr>
                  <a:xfrm>
                    <a:off x="5820486" y="4443573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8" name="Straight Connector 267"/>
                  <p:cNvCxnSpPr/>
                  <p:nvPr/>
                </p:nvCxnSpPr>
                <p:spPr>
                  <a:xfrm>
                    <a:off x="6090980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9" name="Straight Connector 268"/>
                  <p:cNvCxnSpPr/>
                  <p:nvPr/>
                </p:nvCxnSpPr>
                <p:spPr>
                  <a:xfrm>
                    <a:off x="6361474" y="4435416"/>
                    <a:ext cx="17451" cy="1382440"/>
                  </a:xfrm>
                  <a:prstGeom prst="line">
                    <a:avLst/>
                  </a:prstGeom>
                  <a:ln w="349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" name="Straight Connector 269"/>
                  <p:cNvCxnSpPr/>
                  <p:nvPr/>
                </p:nvCxnSpPr>
                <p:spPr>
                  <a:xfrm>
                    <a:off x="6614517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1" name="Straight Connector 270"/>
                  <p:cNvCxnSpPr/>
                  <p:nvPr/>
                </p:nvCxnSpPr>
                <p:spPr>
                  <a:xfrm>
                    <a:off x="6885011" y="4410944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2" name="Straight Connector 271"/>
                  <p:cNvCxnSpPr/>
                  <p:nvPr/>
                </p:nvCxnSpPr>
                <p:spPr>
                  <a:xfrm>
                    <a:off x="7155504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3" name="Straight Connector 272"/>
                  <p:cNvCxnSpPr/>
                  <p:nvPr/>
                </p:nvCxnSpPr>
                <p:spPr>
                  <a:xfrm>
                    <a:off x="7425999" y="44191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4" name="Straight Connector 273"/>
                  <p:cNvCxnSpPr/>
                  <p:nvPr/>
                </p:nvCxnSpPr>
                <p:spPr>
                  <a:xfrm>
                    <a:off x="7679041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5" name="Straight Connector 274"/>
                  <p:cNvCxnSpPr/>
                  <p:nvPr/>
                </p:nvCxnSpPr>
                <p:spPr>
                  <a:xfrm>
                    <a:off x="7949535" y="44191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6" name="Straight Connector 275"/>
                  <p:cNvCxnSpPr/>
                  <p:nvPr/>
                </p:nvCxnSpPr>
                <p:spPr>
                  <a:xfrm>
                    <a:off x="8220029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7" name="Straight Connector 276"/>
                  <p:cNvCxnSpPr/>
                  <p:nvPr/>
                </p:nvCxnSpPr>
                <p:spPr>
                  <a:xfrm>
                    <a:off x="8490523" y="44272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" name="Straight Connector 277"/>
                  <p:cNvCxnSpPr/>
                  <p:nvPr/>
                </p:nvCxnSpPr>
                <p:spPr>
                  <a:xfrm>
                    <a:off x="8761017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" name="Straight Connector 278"/>
                  <p:cNvCxnSpPr/>
                  <p:nvPr/>
                </p:nvCxnSpPr>
                <p:spPr>
                  <a:xfrm>
                    <a:off x="5033496" y="4454304"/>
                    <a:ext cx="17595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" name="Straight Connector 279"/>
                  <p:cNvCxnSpPr/>
                  <p:nvPr/>
                </p:nvCxnSpPr>
                <p:spPr>
                  <a:xfrm>
                    <a:off x="9052917" y="4422716"/>
                    <a:ext cx="17451" cy="1382440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" name="Straight Connector 280"/>
                  <p:cNvCxnSpPr/>
                  <p:nvPr/>
                </p:nvCxnSpPr>
                <p:spPr>
                  <a:xfrm>
                    <a:off x="9323411" y="4398244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2" name="Straight Connector 281"/>
                  <p:cNvCxnSpPr/>
                  <p:nvPr/>
                </p:nvCxnSpPr>
                <p:spPr>
                  <a:xfrm>
                    <a:off x="9593904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3" name="Straight Connector 282"/>
                  <p:cNvCxnSpPr/>
                  <p:nvPr/>
                </p:nvCxnSpPr>
                <p:spPr>
                  <a:xfrm>
                    <a:off x="9864399" y="44064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" name="Straight Connector 283"/>
                  <p:cNvCxnSpPr/>
                  <p:nvPr/>
                </p:nvCxnSpPr>
                <p:spPr>
                  <a:xfrm>
                    <a:off x="10117441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" name="Straight Connector 284"/>
                  <p:cNvCxnSpPr/>
                  <p:nvPr/>
                </p:nvCxnSpPr>
                <p:spPr>
                  <a:xfrm>
                    <a:off x="10387935" y="44064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" name="Straight Connector 285"/>
                  <p:cNvCxnSpPr/>
                  <p:nvPr/>
                </p:nvCxnSpPr>
                <p:spPr>
                  <a:xfrm>
                    <a:off x="10658429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" name="Straight Connector 286"/>
                  <p:cNvCxnSpPr/>
                  <p:nvPr/>
                </p:nvCxnSpPr>
                <p:spPr>
                  <a:xfrm>
                    <a:off x="10928923" y="44145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8" name="Straight Connector 287"/>
                  <p:cNvCxnSpPr/>
                  <p:nvPr/>
                </p:nvCxnSpPr>
                <p:spPr>
                  <a:xfrm>
                    <a:off x="11199417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" name="Straight Connector 288"/>
                  <p:cNvCxnSpPr/>
                  <p:nvPr/>
                </p:nvCxnSpPr>
                <p:spPr>
                  <a:xfrm>
                    <a:off x="11478817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6" name="Group 155"/>
                <p:cNvGrpSpPr/>
                <p:nvPr/>
              </p:nvGrpSpPr>
              <p:grpSpPr>
                <a:xfrm>
                  <a:off x="894445" y="2146206"/>
                  <a:ext cx="5521044" cy="982278"/>
                  <a:chOff x="979608" y="4398244"/>
                  <a:chExt cx="10805992" cy="1438500"/>
                </a:xfrm>
              </p:grpSpPr>
              <p:sp>
                <p:nvSpPr>
                  <p:cNvPr id="210" name="Rectangle 209"/>
                  <p:cNvSpPr/>
                  <p:nvPr/>
                </p:nvSpPr>
                <p:spPr>
                  <a:xfrm>
                    <a:off x="979608" y="4443573"/>
                    <a:ext cx="10805992" cy="1375570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11" name="Straight Connector 210"/>
                  <p:cNvCxnSpPr/>
                  <p:nvPr/>
                </p:nvCxnSpPr>
                <p:spPr>
                  <a:xfrm>
                    <a:off x="1239541" y="4443573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Straight Connector 211"/>
                  <p:cNvCxnSpPr/>
                  <p:nvPr/>
                </p:nvCxnSpPr>
                <p:spPr>
                  <a:xfrm>
                    <a:off x="1510034" y="44191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Straight Connector 212"/>
                  <p:cNvCxnSpPr/>
                  <p:nvPr/>
                </p:nvCxnSpPr>
                <p:spPr>
                  <a:xfrm>
                    <a:off x="1780528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Straight Connector 213"/>
                  <p:cNvCxnSpPr/>
                  <p:nvPr/>
                </p:nvCxnSpPr>
                <p:spPr>
                  <a:xfrm>
                    <a:off x="2051022" y="44272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Straight Connector 214"/>
                  <p:cNvCxnSpPr/>
                  <p:nvPr/>
                </p:nvCxnSpPr>
                <p:spPr>
                  <a:xfrm>
                    <a:off x="2304065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Straight Connector 215"/>
                  <p:cNvCxnSpPr/>
                  <p:nvPr/>
                </p:nvCxnSpPr>
                <p:spPr>
                  <a:xfrm>
                    <a:off x="2574559" y="44272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Straight Connector 216"/>
                  <p:cNvCxnSpPr/>
                  <p:nvPr/>
                </p:nvCxnSpPr>
                <p:spPr>
                  <a:xfrm>
                    <a:off x="2845053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Straight Connector 217"/>
                  <p:cNvCxnSpPr/>
                  <p:nvPr/>
                </p:nvCxnSpPr>
                <p:spPr>
                  <a:xfrm>
                    <a:off x="3115546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Straight Connector 218"/>
                  <p:cNvCxnSpPr/>
                  <p:nvPr/>
                </p:nvCxnSpPr>
                <p:spPr>
                  <a:xfrm>
                    <a:off x="3386041" y="4443573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Straight Connector 219"/>
                  <p:cNvCxnSpPr/>
                  <p:nvPr/>
                </p:nvCxnSpPr>
                <p:spPr>
                  <a:xfrm>
                    <a:off x="3656535" y="4427259"/>
                    <a:ext cx="17451" cy="1382440"/>
                  </a:xfrm>
                  <a:prstGeom prst="line">
                    <a:avLst/>
                  </a:prstGeom>
                  <a:ln w="349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Straight Connector 220"/>
                  <p:cNvCxnSpPr/>
                  <p:nvPr/>
                </p:nvCxnSpPr>
                <p:spPr>
                  <a:xfrm>
                    <a:off x="3944480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Straight Connector 221"/>
                  <p:cNvCxnSpPr/>
                  <p:nvPr/>
                </p:nvCxnSpPr>
                <p:spPr>
                  <a:xfrm>
                    <a:off x="4214973" y="44272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Straight Connector 222"/>
                  <p:cNvCxnSpPr/>
                  <p:nvPr/>
                </p:nvCxnSpPr>
                <p:spPr>
                  <a:xfrm>
                    <a:off x="4485467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Straight Connector 223"/>
                  <p:cNvCxnSpPr/>
                  <p:nvPr/>
                </p:nvCxnSpPr>
                <p:spPr>
                  <a:xfrm>
                    <a:off x="4755962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Straight Connector 224"/>
                  <p:cNvCxnSpPr/>
                  <p:nvPr/>
                </p:nvCxnSpPr>
                <p:spPr>
                  <a:xfrm>
                    <a:off x="5279498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6" name="Straight Connector 225"/>
                  <p:cNvCxnSpPr/>
                  <p:nvPr/>
                </p:nvCxnSpPr>
                <p:spPr>
                  <a:xfrm>
                    <a:off x="5549993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Straight Connector 226"/>
                  <p:cNvCxnSpPr/>
                  <p:nvPr/>
                </p:nvCxnSpPr>
                <p:spPr>
                  <a:xfrm>
                    <a:off x="5820486" y="4443573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Straight Connector 227"/>
                  <p:cNvCxnSpPr/>
                  <p:nvPr/>
                </p:nvCxnSpPr>
                <p:spPr>
                  <a:xfrm>
                    <a:off x="6090980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9" name="Straight Connector 228"/>
                  <p:cNvCxnSpPr/>
                  <p:nvPr/>
                </p:nvCxnSpPr>
                <p:spPr>
                  <a:xfrm>
                    <a:off x="6361474" y="4435416"/>
                    <a:ext cx="17451" cy="1382440"/>
                  </a:xfrm>
                  <a:prstGeom prst="line">
                    <a:avLst/>
                  </a:prstGeom>
                  <a:ln w="349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0" name="Straight Connector 229"/>
                  <p:cNvCxnSpPr/>
                  <p:nvPr/>
                </p:nvCxnSpPr>
                <p:spPr>
                  <a:xfrm>
                    <a:off x="6614517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1" name="Straight Connector 230"/>
                  <p:cNvCxnSpPr/>
                  <p:nvPr/>
                </p:nvCxnSpPr>
                <p:spPr>
                  <a:xfrm>
                    <a:off x="6885011" y="4410944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Straight Connector 231"/>
                  <p:cNvCxnSpPr/>
                  <p:nvPr/>
                </p:nvCxnSpPr>
                <p:spPr>
                  <a:xfrm>
                    <a:off x="7155504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3" name="Straight Connector 232"/>
                  <p:cNvCxnSpPr/>
                  <p:nvPr/>
                </p:nvCxnSpPr>
                <p:spPr>
                  <a:xfrm>
                    <a:off x="7425999" y="44191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4" name="Straight Connector 233"/>
                  <p:cNvCxnSpPr/>
                  <p:nvPr/>
                </p:nvCxnSpPr>
                <p:spPr>
                  <a:xfrm>
                    <a:off x="7679041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5" name="Straight Connector 234"/>
                  <p:cNvCxnSpPr/>
                  <p:nvPr/>
                </p:nvCxnSpPr>
                <p:spPr>
                  <a:xfrm>
                    <a:off x="7949535" y="44191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Straight Connector 235"/>
                  <p:cNvCxnSpPr/>
                  <p:nvPr/>
                </p:nvCxnSpPr>
                <p:spPr>
                  <a:xfrm>
                    <a:off x="8220029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7" name="Straight Connector 236"/>
                  <p:cNvCxnSpPr/>
                  <p:nvPr/>
                </p:nvCxnSpPr>
                <p:spPr>
                  <a:xfrm>
                    <a:off x="8490523" y="44272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8" name="Straight Connector 237"/>
                  <p:cNvCxnSpPr/>
                  <p:nvPr/>
                </p:nvCxnSpPr>
                <p:spPr>
                  <a:xfrm>
                    <a:off x="8761017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9" name="Straight Connector 238"/>
                  <p:cNvCxnSpPr/>
                  <p:nvPr/>
                </p:nvCxnSpPr>
                <p:spPr>
                  <a:xfrm>
                    <a:off x="5033496" y="4454304"/>
                    <a:ext cx="17595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0" name="Straight Connector 239"/>
                  <p:cNvCxnSpPr/>
                  <p:nvPr/>
                </p:nvCxnSpPr>
                <p:spPr>
                  <a:xfrm>
                    <a:off x="9052917" y="4422716"/>
                    <a:ext cx="17451" cy="1382440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1" name="Straight Connector 240"/>
                  <p:cNvCxnSpPr/>
                  <p:nvPr/>
                </p:nvCxnSpPr>
                <p:spPr>
                  <a:xfrm>
                    <a:off x="9323411" y="4398244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Straight Connector 241"/>
                  <p:cNvCxnSpPr/>
                  <p:nvPr/>
                </p:nvCxnSpPr>
                <p:spPr>
                  <a:xfrm>
                    <a:off x="9593904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Straight Connector 242"/>
                  <p:cNvCxnSpPr/>
                  <p:nvPr/>
                </p:nvCxnSpPr>
                <p:spPr>
                  <a:xfrm>
                    <a:off x="9864399" y="44064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4" name="Straight Connector 243"/>
                  <p:cNvCxnSpPr/>
                  <p:nvPr/>
                </p:nvCxnSpPr>
                <p:spPr>
                  <a:xfrm>
                    <a:off x="10117441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" name="Straight Connector 244"/>
                  <p:cNvCxnSpPr/>
                  <p:nvPr/>
                </p:nvCxnSpPr>
                <p:spPr>
                  <a:xfrm>
                    <a:off x="10387935" y="44064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6" name="Straight Connector 245"/>
                  <p:cNvCxnSpPr/>
                  <p:nvPr/>
                </p:nvCxnSpPr>
                <p:spPr>
                  <a:xfrm>
                    <a:off x="10658429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7" name="Straight Connector 246"/>
                  <p:cNvCxnSpPr/>
                  <p:nvPr/>
                </p:nvCxnSpPr>
                <p:spPr>
                  <a:xfrm>
                    <a:off x="10928923" y="44145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8" name="Straight Connector 247"/>
                  <p:cNvCxnSpPr/>
                  <p:nvPr/>
                </p:nvCxnSpPr>
                <p:spPr>
                  <a:xfrm>
                    <a:off x="11199417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9" name="Straight Connector 248"/>
                  <p:cNvCxnSpPr/>
                  <p:nvPr/>
                </p:nvCxnSpPr>
                <p:spPr>
                  <a:xfrm>
                    <a:off x="11478817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7" name="Group 156"/>
                <p:cNvGrpSpPr/>
                <p:nvPr/>
              </p:nvGrpSpPr>
              <p:grpSpPr>
                <a:xfrm>
                  <a:off x="915947" y="1041851"/>
                  <a:ext cx="5499542" cy="982278"/>
                  <a:chOff x="979608" y="4398244"/>
                  <a:chExt cx="10805992" cy="1438500"/>
                </a:xfrm>
              </p:grpSpPr>
              <p:sp>
                <p:nvSpPr>
                  <p:cNvPr id="170" name="Rectangle 169"/>
                  <p:cNvSpPr/>
                  <p:nvPr/>
                </p:nvSpPr>
                <p:spPr>
                  <a:xfrm>
                    <a:off x="979608" y="4443573"/>
                    <a:ext cx="10805992" cy="1375570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71" name="Straight Connector 170"/>
                  <p:cNvCxnSpPr/>
                  <p:nvPr/>
                </p:nvCxnSpPr>
                <p:spPr>
                  <a:xfrm>
                    <a:off x="1239541" y="4443573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171"/>
                  <p:cNvCxnSpPr/>
                  <p:nvPr/>
                </p:nvCxnSpPr>
                <p:spPr>
                  <a:xfrm>
                    <a:off x="1510034" y="44191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Straight Connector 172"/>
                  <p:cNvCxnSpPr/>
                  <p:nvPr/>
                </p:nvCxnSpPr>
                <p:spPr>
                  <a:xfrm>
                    <a:off x="1780528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Straight Connector 173"/>
                  <p:cNvCxnSpPr/>
                  <p:nvPr/>
                </p:nvCxnSpPr>
                <p:spPr>
                  <a:xfrm>
                    <a:off x="2051022" y="44272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/>
                  <p:cNvCxnSpPr/>
                  <p:nvPr/>
                </p:nvCxnSpPr>
                <p:spPr>
                  <a:xfrm>
                    <a:off x="2304065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Connector 175"/>
                  <p:cNvCxnSpPr/>
                  <p:nvPr/>
                </p:nvCxnSpPr>
                <p:spPr>
                  <a:xfrm>
                    <a:off x="2574559" y="44272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Straight Connector 176"/>
                  <p:cNvCxnSpPr/>
                  <p:nvPr/>
                </p:nvCxnSpPr>
                <p:spPr>
                  <a:xfrm>
                    <a:off x="2845053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/>
                  <p:cNvCxnSpPr/>
                  <p:nvPr/>
                </p:nvCxnSpPr>
                <p:spPr>
                  <a:xfrm>
                    <a:off x="3115546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Straight Connector 178"/>
                  <p:cNvCxnSpPr/>
                  <p:nvPr/>
                </p:nvCxnSpPr>
                <p:spPr>
                  <a:xfrm>
                    <a:off x="3386041" y="4443573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Straight Connector 179"/>
                  <p:cNvCxnSpPr/>
                  <p:nvPr/>
                </p:nvCxnSpPr>
                <p:spPr>
                  <a:xfrm>
                    <a:off x="3656535" y="4427259"/>
                    <a:ext cx="17451" cy="1382440"/>
                  </a:xfrm>
                  <a:prstGeom prst="line">
                    <a:avLst/>
                  </a:prstGeom>
                  <a:ln w="349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Straight Connector 180"/>
                  <p:cNvCxnSpPr/>
                  <p:nvPr/>
                </p:nvCxnSpPr>
                <p:spPr>
                  <a:xfrm>
                    <a:off x="3944480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Straight Connector 181"/>
                  <p:cNvCxnSpPr/>
                  <p:nvPr/>
                </p:nvCxnSpPr>
                <p:spPr>
                  <a:xfrm>
                    <a:off x="4214973" y="44272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Straight Connector 182"/>
                  <p:cNvCxnSpPr/>
                  <p:nvPr/>
                </p:nvCxnSpPr>
                <p:spPr>
                  <a:xfrm>
                    <a:off x="4485467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Straight Connector 183"/>
                  <p:cNvCxnSpPr/>
                  <p:nvPr/>
                </p:nvCxnSpPr>
                <p:spPr>
                  <a:xfrm>
                    <a:off x="4755962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Straight Connector 184"/>
                  <p:cNvCxnSpPr/>
                  <p:nvPr/>
                </p:nvCxnSpPr>
                <p:spPr>
                  <a:xfrm>
                    <a:off x="5279498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Straight Connector 185"/>
                  <p:cNvCxnSpPr/>
                  <p:nvPr/>
                </p:nvCxnSpPr>
                <p:spPr>
                  <a:xfrm>
                    <a:off x="5549993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Straight Connector 186"/>
                  <p:cNvCxnSpPr/>
                  <p:nvPr/>
                </p:nvCxnSpPr>
                <p:spPr>
                  <a:xfrm>
                    <a:off x="5820486" y="4443573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Straight Connector 187"/>
                  <p:cNvCxnSpPr/>
                  <p:nvPr/>
                </p:nvCxnSpPr>
                <p:spPr>
                  <a:xfrm>
                    <a:off x="6090980" y="4451730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Straight Connector 188"/>
                  <p:cNvCxnSpPr/>
                  <p:nvPr/>
                </p:nvCxnSpPr>
                <p:spPr>
                  <a:xfrm>
                    <a:off x="6361474" y="4435416"/>
                    <a:ext cx="17451" cy="1382440"/>
                  </a:xfrm>
                  <a:prstGeom prst="line">
                    <a:avLst/>
                  </a:prstGeom>
                  <a:ln w="349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Straight Connector 189"/>
                  <p:cNvCxnSpPr/>
                  <p:nvPr/>
                </p:nvCxnSpPr>
                <p:spPr>
                  <a:xfrm>
                    <a:off x="6614517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Straight Connector 190"/>
                  <p:cNvCxnSpPr/>
                  <p:nvPr/>
                </p:nvCxnSpPr>
                <p:spPr>
                  <a:xfrm>
                    <a:off x="6885011" y="4410944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Straight Connector 191"/>
                  <p:cNvCxnSpPr/>
                  <p:nvPr/>
                </p:nvCxnSpPr>
                <p:spPr>
                  <a:xfrm>
                    <a:off x="7155504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Straight Connector 192"/>
                  <p:cNvCxnSpPr/>
                  <p:nvPr/>
                </p:nvCxnSpPr>
                <p:spPr>
                  <a:xfrm>
                    <a:off x="7425999" y="44191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Straight Connector 193"/>
                  <p:cNvCxnSpPr/>
                  <p:nvPr/>
                </p:nvCxnSpPr>
                <p:spPr>
                  <a:xfrm>
                    <a:off x="7679041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" name="Straight Connector 194"/>
                  <p:cNvCxnSpPr/>
                  <p:nvPr/>
                </p:nvCxnSpPr>
                <p:spPr>
                  <a:xfrm>
                    <a:off x="7949535" y="44191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Straight Connector 195"/>
                  <p:cNvCxnSpPr/>
                  <p:nvPr/>
                </p:nvCxnSpPr>
                <p:spPr>
                  <a:xfrm>
                    <a:off x="8220029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Straight Connector 196"/>
                  <p:cNvCxnSpPr/>
                  <p:nvPr/>
                </p:nvCxnSpPr>
                <p:spPr>
                  <a:xfrm>
                    <a:off x="8490523" y="44272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Straight Connector 197"/>
                  <p:cNvCxnSpPr/>
                  <p:nvPr/>
                </p:nvCxnSpPr>
                <p:spPr>
                  <a:xfrm>
                    <a:off x="8761017" y="44354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Straight Connector 198"/>
                  <p:cNvCxnSpPr/>
                  <p:nvPr/>
                </p:nvCxnSpPr>
                <p:spPr>
                  <a:xfrm>
                    <a:off x="5033496" y="4454304"/>
                    <a:ext cx="17595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/>
                </p:nvCxnSpPr>
                <p:spPr>
                  <a:xfrm>
                    <a:off x="9052917" y="4422716"/>
                    <a:ext cx="17451" cy="1382440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/>
                  <p:nvPr/>
                </p:nvCxnSpPr>
                <p:spPr>
                  <a:xfrm>
                    <a:off x="9323411" y="4398244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/>
                  <p:nvPr/>
                </p:nvCxnSpPr>
                <p:spPr>
                  <a:xfrm>
                    <a:off x="9593904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Straight Connector 202"/>
                  <p:cNvCxnSpPr/>
                  <p:nvPr/>
                </p:nvCxnSpPr>
                <p:spPr>
                  <a:xfrm>
                    <a:off x="9864399" y="44064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Straight Connector 203"/>
                  <p:cNvCxnSpPr/>
                  <p:nvPr/>
                </p:nvCxnSpPr>
                <p:spPr>
                  <a:xfrm>
                    <a:off x="10117441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Straight Connector 204"/>
                  <p:cNvCxnSpPr/>
                  <p:nvPr/>
                </p:nvCxnSpPr>
                <p:spPr>
                  <a:xfrm>
                    <a:off x="10387935" y="4406401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Straight Connector 205"/>
                  <p:cNvCxnSpPr/>
                  <p:nvPr/>
                </p:nvCxnSpPr>
                <p:spPr>
                  <a:xfrm>
                    <a:off x="10658429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" name="Straight Connector 206"/>
                  <p:cNvCxnSpPr/>
                  <p:nvPr/>
                </p:nvCxnSpPr>
                <p:spPr>
                  <a:xfrm>
                    <a:off x="10928923" y="4414559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Straight Connector 207"/>
                  <p:cNvCxnSpPr/>
                  <p:nvPr/>
                </p:nvCxnSpPr>
                <p:spPr>
                  <a:xfrm>
                    <a:off x="11199417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Straight Connector 208"/>
                  <p:cNvCxnSpPr/>
                  <p:nvPr/>
                </p:nvCxnSpPr>
                <p:spPr>
                  <a:xfrm>
                    <a:off x="11478817" y="4422716"/>
                    <a:ext cx="17451" cy="1382440"/>
                  </a:xfrm>
                  <a:prstGeom prst="line">
                    <a:avLst/>
                  </a:prstGeom>
                  <a:ln w="158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8" name="Group 157"/>
                <p:cNvGrpSpPr/>
                <p:nvPr/>
              </p:nvGrpSpPr>
              <p:grpSpPr>
                <a:xfrm>
                  <a:off x="175774" y="1037954"/>
                  <a:ext cx="679967" cy="1180053"/>
                  <a:chOff x="163655" y="1095704"/>
                  <a:chExt cx="791701" cy="1728132"/>
                </a:xfrm>
              </p:grpSpPr>
              <p:cxnSp>
                <p:nvCxnSpPr>
                  <p:cNvPr id="166" name="Straight Arrow Connector 165"/>
                  <p:cNvCxnSpPr/>
                  <p:nvPr/>
                </p:nvCxnSpPr>
                <p:spPr>
                  <a:xfrm>
                    <a:off x="800897" y="2441154"/>
                    <a:ext cx="0" cy="330486"/>
                  </a:xfrm>
                  <a:prstGeom prst="straightConnector1">
                    <a:avLst/>
                  </a:prstGeom>
                  <a:ln w="15875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7" name="TextBox 166"/>
                  <p:cNvSpPr txBox="1"/>
                  <p:nvPr/>
                </p:nvSpPr>
                <p:spPr>
                  <a:xfrm>
                    <a:off x="163655" y="2448764"/>
                    <a:ext cx="791701" cy="3750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/>
                      <a:t>1.5 m</a:t>
                    </a:r>
                    <a:endParaRPr lang="en-US" sz="1000" dirty="0"/>
                  </a:p>
                </p:txBody>
              </p:sp>
              <p:cxnSp>
                <p:nvCxnSpPr>
                  <p:cNvPr id="168" name="Straight Arrow Connector 167"/>
                  <p:cNvCxnSpPr/>
                  <p:nvPr/>
                </p:nvCxnSpPr>
                <p:spPr>
                  <a:xfrm>
                    <a:off x="801924" y="1095704"/>
                    <a:ext cx="4068" cy="1364237"/>
                  </a:xfrm>
                  <a:prstGeom prst="straightConnector1">
                    <a:avLst/>
                  </a:prstGeom>
                  <a:ln w="15875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9" name="TextBox 168"/>
                  <p:cNvSpPr txBox="1"/>
                  <p:nvPr/>
                </p:nvSpPr>
                <p:spPr>
                  <a:xfrm>
                    <a:off x="343580" y="1676633"/>
                    <a:ext cx="574773" cy="3750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/>
                      <a:t>5 m</a:t>
                    </a:r>
                    <a:endParaRPr lang="en-US" sz="1000" dirty="0"/>
                  </a:p>
                </p:txBody>
              </p:sp>
            </p:grpSp>
            <p:grpSp>
              <p:nvGrpSpPr>
                <p:cNvPr id="159" name="Group 158"/>
                <p:cNvGrpSpPr/>
                <p:nvPr/>
              </p:nvGrpSpPr>
              <p:grpSpPr>
                <a:xfrm>
                  <a:off x="255136" y="2170587"/>
                  <a:ext cx="599206" cy="1180053"/>
                  <a:chOff x="257688" y="1095704"/>
                  <a:chExt cx="697669" cy="1728132"/>
                </a:xfrm>
              </p:grpSpPr>
              <p:cxnSp>
                <p:nvCxnSpPr>
                  <p:cNvPr id="162" name="Straight Arrow Connector 161"/>
                  <p:cNvCxnSpPr/>
                  <p:nvPr/>
                </p:nvCxnSpPr>
                <p:spPr>
                  <a:xfrm>
                    <a:off x="800897" y="2441154"/>
                    <a:ext cx="0" cy="330486"/>
                  </a:xfrm>
                  <a:prstGeom prst="straightConnector1">
                    <a:avLst/>
                  </a:prstGeom>
                  <a:ln w="15875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3" name="TextBox 162"/>
                  <p:cNvSpPr txBox="1"/>
                  <p:nvPr/>
                </p:nvSpPr>
                <p:spPr>
                  <a:xfrm>
                    <a:off x="257688" y="2448764"/>
                    <a:ext cx="697669" cy="3750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/>
                      <a:t>1.5 m</a:t>
                    </a:r>
                    <a:endParaRPr lang="en-US" sz="1000" dirty="0"/>
                  </a:p>
                </p:txBody>
              </p:sp>
              <p:cxnSp>
                <p:nvCxnSpPr>
                  <p:cNvPr id="164" name="Straight Arrow Connector 163"/>
                  <p:cNvCxnSpPr/>
                  <p:nvPr/>
                </p:nvCxnSpPr>
                <p:spPr>
                  <a:xfrm>
                    <a:off x="801924" y="1095704"/>
                    <a:ext cx="4068" cy="1364237"/>
                  </a:xfrm>
                  <a:prstGeom prst="straightConnector1">
                    <a:avLst/>
                  </a:prstGeom>
                  <a:ln w="15875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5" name="TextBox 164"/>
                  <p:cNvSpPr txBox="1"/>
                  <p:nvPr/>
                </p:nvSpPr>
                <p:spPr>
                  <a:xfrm>
                    <a:off x="318066" y="1676633"/>
                    <a:ext cx="600282" cy="3750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/>
                      <a:t>5 m</a:t>
                    </a:r>
                    <a:endParaRPr lang="en-US" sz="1000" dirty="0"/>
                  </a:p>
                </p:txBody>
              </p:sp>
            </p:grpSp>
            <p:cxnSp>
              <p:nvCxnSpPr>
                <p:cNvPr id="160" name="Straight Arrow Connector 159"/>
                <p:cNvCxnSpPr/>
                <p:nvPr/>
              </p:nvCxnSpPr>
              <p:spPr>
                <a:xfrm>
                  <a:off x="730829" y="3310853"/>
                  <a:ext cx="11828" cy="945915"/>
                </a:xfrm>
                <a:prstGeom prst="straightConnector1">
                  <a:avLst/>
                </a:prstGeom>
                <a:ln w="15875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1" name="TextBox 160"/>
                <p:cNvSpPr txBox="1"/>
                <p:nvPr/>
              </p:nvSpPr>
              <p:spPr>
                <a:xfrm>
                  <a:off x="306995" y="3843896"/>
                  <a:ext cx="506035" cy="2561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/>
                    <a:t>5 m</a:t>
                  </a:r>
                  <a:endParaRPr lang="en-US" sz="1000" dirty="0"/>
                </a:p>
              </p:txBody>
            </p:sp>
          </p:grpSp>
          <p:cxnSp>
            <p:nvCxnSpPr>
              <p:cNvPr id="151" name="Straight Arrow Connector 150"/>
              <p:cNvCxnSpPr/>
              <p:nvPr/>
            </p:nvCxnSpPr>
            <p:spPr>
              <a:xfrm>
                <a:off x="7209670" y="894798"/>
                <a:ext cx="6714" cy="2525952"/>
              </a:xfrm>
              <a:prstGeom prst="straightConnector1">
                <a:avLst/>
              </a:prstGeom>
              <a:ln w="15875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4"/>
            <p:cNvGrpSpPr/>
            <p:nvPr/>
          </p:nvGrpSpPr>
          <p:grpSpPr>
            <a:xfrm>
              <a:off x="1569702" y="3381048"/>
              <a:ext cx="7780194" cy="3026819"/>
              <a:chOff x="68160" y="3381048"/>
              <a:chExt cx="7780194" cy="3026819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243782" y="4580017"/>
                <a:ext cx="60457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Rep 2</a:t>
                </a:r>
                <a:endParaRPr lang="en-US" sz="1200" b="1" dirty="0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68160" y="3381048"/>
                <a:ext cx="7141162" cy="3026819"/>
                <a:chOff x="68160" y="3381048"/>
                <a:chExt cx="7141162" cy="3026819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681259" y="3662788"/>
                  <a:ext cx="6528063" cy="2745079"/>
                  <a:chOff x="5432671" y="1021622"/>
                  <a:chExt cx="4768268" cy="3689741"/>
                </a:xfrm>
              </p:grpSpPr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5432671" y="1021622"/>
                    <a:ext cx="4768268" cy="3388814"/>
                    <a:chOff x="6638959" y="1041851"/>
                    <a:chExt cx="5649944" cy="3525028"/>
                  </a:xfrm>
                </p:grpSpPr>
                <p:cxnSp>
                  <p:nvCxnSpPr>
                    <p:cNvPr id="26" name="Straight Arrow Connector 25"/>
                    <p:cNvCxnSpPr/>
                    <p:nvPr/>
                  </p:nvCxnSpPr>
                  <p:spPr>
                    <a:xfrm>
                      <a:off x="6638959" y="4549863"/>
                      <a:ext cx="5649944" cy="17016"/>
                    </a:xfrm>
                    <a:prstGeom prst="straightConnector1">
                      <a:avLst/>
                    </a:prstGeom>
                    <a:ln w="22225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7" name="Group 26"/>
                    <p:cNvGrpSpPr/>
                    <p:nvPr/>
                  </p:nvGrpSpPr>
                  <p:grpSpPr>
                    <a:xfrm>
                      <a:off x="6663949" y="3281818"/>
                      <a:ext cx="5539506" cy="976708"/>
                      <a:chOff x="979608" y="4406401"/>
                      <a:chExt cx="10805992" cy="1430343"/>
                    </a:xfrm>
                  </p:grpSpPr>
                  <p:sp>
                    <p:nvSpPr>
                      <p:cNvPr id="110" name="Rectangle 109"/>
                      <p:cNvSpPr/>
                      <p:nvPr/>
                    </p:nvSpPr>
                    <p:spPr>
                      <a:xfrm>
                        <a:off x="979608" y="4443573"/>
                        <a:ext cx="10805992" cy="137557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111" name="Straight Connector 110"/>
                      <p:cNvCxnSpPr/>
                      <p:nvPr/>
                    </p:nvCxnSpPr>
                    <p:spPr>
                      <a:xfrm>
                        <a:off x="1239541" y="4443573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2" name="Straight Connector 111"/>
                      <p:cNvCxnSpPr/>
                      <p:nvPr/>
                    </p:nvCxnSpPr>
                    <p:spPr>
                      <a:xfrm>
                        <a:off x="1510034" y="44191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/>
                      <p:cNvCxnSpPr/>
                      <p:nvPr/>
                    </p:nvCxnSpPr>
                    <p:spPr>
                      <a:xfrm>
                        <a:off x="1780528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/>
                      <p:cNvCxnSpPr/>
                      <p:nvPr/>
                    </p:nvCxnSpPr>
                    <p:spPr>
                      <a:xfrm>
                        <a:off x="2051022" y="44272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/>
                      <p:cNvCxnSpPr/>
                      <p:nvPr/>
                    </p:nvCxnSpPr>
                    <p:spPr>
                      <a:xfrm>
                        <a:off x="2304065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/>
                      <p:cNvCxnSpPr/>
                      <p:nvPr/>
                    </p:nvCxnSpPr>
                    <p:spPr>
                      <a:xfrm>
                        <a:off x="2574559" y="44272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7" name="Straight Connector 116"/>
                      <p:cNvCxnSpPr/>
                      <p:nvPr/>
                    </p:nvCxnSpPr>
                    <p:spPr>
                      <a:xfrm>
                        <a:off x="2845053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8" name="Straight Connector 117"/>
                      <p:cNvCxnSpPr/>
                      <p:nvPr/>
                    </p:nvCxnSpPr>
                    <p:spPr>
                      <a:xfrm>
                        <a:off x="3115546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9" name="Straight Connector 118"/>
                      <p:cNvCxnSpPr/>
                      <p:nvPr/>
                    </p:nvCxnSpPr>
                    <p:spPr>
                      <a:xfrm>
                        <a:off x="3386041" y="4443573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Straight Connector 119"/>
                      <p:cNvCxnSpPr/>
                      <p:nvPr/>
                    </p:nvCxnSpPr>
                    <p:spPr>
                      <a:xfrm>
                        <a:off x="3656535" y="4427259"/>
                        <a:ext cx="17451" cy="1382440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Straight Connector 120"/>
                      <p:cNvCxnSpPr/>
                      <p:nvPr/>
                    </p:nvCxnSpPr>
                    <p:spPr>
                      <a:xfrm>
                        <a:off x="3944480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2" name="Straight Connector 121"/>
                      <p:cNvCxnSpPr/>
                      <p:nvPr/>
                    </p:nvCxnSpPr>
                    <p:spPr>
                      <a:xfrm>
                        <a:off x="4214973" y="44272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Straight Connector 122"/>
                      <p:cNvCxnSpPr/>
                      <p:nvPr/>
                    </p:nvCxnSpPr>
                    <p:spPr>
                      <a:xfrm>
                        <a:off x="4485467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4" name="Straight Connector 123"/>
                      <p:cNvCxnSpPr/>
                      <p:nvPr/>
                    </p:nvCxnSpPr>
                    <p:spPr>
                      <a:xfrm>
                        <a:off x="4755962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5" name="Straight Connector 124"/>
                      <p:cNvCxnSpPr/>
                      <p:nvPr/>
                    </p:nvCxnSpPr>
                    <p:spPr>
                      <a:xfrm>
                        <a:off x="5279498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6" name="Straight Connector 125"/>
                      <p:cNvCxnSpPr/>
                      <p:nvPr/>
                    </p:nvCxnSpPr>
                    <p:spPr>
                      <a:xfrm>
                        <a:off x="5549993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7" name="Straight Connector 126"/>
                      <p:cNvCxnSpPr/>
                      <p:nvPr/>
                    </p:nvCxnSpPr>
                    <p:spPr>
                      <a:xfrm>
                        <a:off x="5820486" y="4443573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8" name="Straight Connector 127"/>
                      <p:cNvCxnSpPr/>
                      <p:nvPr/>
                    </p:nvCxnSpPr>
                    <p:spPr>
                      <a:xfrm>
                        <a:off x="6090980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9" name="Straight Connector 128"/>
                      <p:cNvCxnSpPr/>
                      <p:nvPr/>
                    </p:nvCxnSpPr>
                    <p:spPr>
                      <a:xfrm>
                        <a:off x="6361474" y="4435416"/>
                        <a:ext cx="17451" cy="1382440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0" name="Straight Connector 129"/>
                      <p:cNvCxnSpPr/>
                      <p:nvPr/>
                    </p:nvCxnSpPr>
                    <p:spPr>
                      <a:xfrm>
                        <a:off x="6614517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1" name="Straight Connector 130"/>
                      <p:cNvCxnSpPr/>
                      <p:nvPr/>
                    </p:nvCxnSpPr>
                    <p:spPr>
                      <a:xfrm>
                        <a:off x="6885011" y="4410944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2" name="Straight Connector 131"/>
                      <p:cNvCxnSpPr/>
                      <p:nvPr/>
                    </p:nvCxnSpPr>
                    <p:spPr>
                      <a:xfrm>
                        <a:off x="7155504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3" name="Straight Connector 132"/>
                      <p:cNvCxnSpPr/>
                      <p:nvPr/>
                    </p:nvCxnSpPr>
                    <p:spPr>
                      <a:xfrm>
                        <a:off x="7425999" y="44191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4" name="Straight Connector 133"/>
                      <p:cNvCxnSpPr/>
                      <p:nvPr/>
                    </p:nvCxnSpPr>
                    <p:spPr>
                      <a:xfrm>
                        <a:off x="7679041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5" name="Straight Connector 134"/>
                      <p:cNvCxnSpPr/>
                      <p:nvPr/>
                    </p:nvCxnSpPr>
                    <p:spPr>
                      <a:xfrm>
                        <a:off x="7949535" y="44191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6" name="Straight Connector 135"/>
                      <p:cNvCxnSpPr/>
                      <p:nvPr/>
                    </p:nvCxnSpPr>
                    <p:spPr>
                      <a:xfrm>
                        <a:off x="8220029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7" name="Straight Connector 136"/>
                      <p:cNvCxnSpPr/>
                      <p:nvPr/>
                    </p:nvCxnSpPr>
                    <p:spPr>
                      <a:xfrm>
                        <a:off x="8490523" y="44272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8" name="Straight Connector 137"/>
                      <p:cNvCxnSpPr/>
                      <p:nvPr/>
                    </p:nvCxnSpPr>
                    <p:spPr>
                      <a:xfrm>
                        <a:off x="8761017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9" name="Straight Connector 138"/>
                      <p:cNvCxnSpPr/>
                      <p:nvPr/>
                    </p:nvCxnSpPr>
                    <p:spPr>
                      <a:xfrm>
                        <a:off x="5033496" y="4454304"/>
                        <a:ext cx="17595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0" name="Straight Connector 139"/>
                      <p:cNvCxnSpPr/>
                      <p:nvPr/>
                    </p:nvCxnSpPr>
                    <p:spPr>
                      <a:xfrm>
                        <a:off x="9052917" y="4422716"/>
                        <a:ext cx="17451" cy="1382440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1" name="Straight Connector 140"/>
                      <p:cNvCxnSpPr/>
                      <p:nvPr/>
                    </p:nvCxnSpPr>
                    <p:spPr>
                      <a:xfrm>
                        <a:off x="9309842" y="4463365"/>
                        <a:ext cx="31020" cy="1317318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2" name="Straight Connector 141"/>
                      <p:cNvCxnSpPr/>
                      <p:nvPr/>
                    </p:nvCxnSpPr>
                    <p:spPr>
                      <a:xfrm>
                        <a:off x="9593904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3" name="Straight Connector 142"/>
                      <p:cNvCxnSpPr/>
                      <p:nvPr/>
                    </p:nvCxnSpPr>
                    <p:spPr>
                      <a:xfrm>
                        <a:off x="9864399" y="44064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4" name="Straight Connector 143"/>
                      <p:cNvCxnSpPr/>
                      <p:nvPr/>
                    </p:nvCxnSpPr>
                    <p:spPr>
                      <a:xfrm>
                        <a:off x="10117441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5" name="Straight Connector 144"/>
                      <p:cNvCxnSpPr/>
                      <p:nvPr/>
                    </p:nvCxnSpPr>
                    <p:spPr>
                      <a:xfrm>
                        <a:off x="10387935" y="44064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6" name="Straight Connector 145"/>
                      <p:cNvCxnSpPr/>
                      <p:nvPr/>
                    </p:nvCxnSpPr>
                    <p:spPr>
                      <a:xfrm>
                        <a:off x="10658429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7" name="Straight Connector 146"/>
                      <p:cNvCxnSpPr/>
                      <p:nvPr/>
                    </p:nvCxnSpPr>
                    <p:spPr>
                      <a:xfrm>
                        <a:off x="10928923" y="44145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8" name="Straight Connector 147"/>
                      <p:cNvCxnSpPr/>
                      <p:nvPr/>
                    </p:nvCxnSpPr>
                    <p:spPr>
                      <a:xfrm>
                        <a:off x="11199417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9" name="Straight Connector 148"/>
                      <p:cNvCxnSpPr/>
                      <p:nvPr/>
                    </p:nvCxnSpPr>
                    <p:spPr>
                      <a:xfrm>
                        <a:off x="11478817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/>
                    <p:cNvGrpSpPr/>
                    <p:nvPr/>
                  </p:nvGrpSpPr>
                  <p:grpSpPr>
                    <a:xfrm>
                      <a:off x="6682410" y="2146206"/>
                      <a:ext cx="5521044" cy="982278"/>
                      <a:chOff x="979608" y="4398244"/>
                      <a:chExt cx="10805992" cy="1438500"/>
                    </a:xfrm>
                  </p:grpSpPr>
                  <p:sp>
                    <p:nvSpPr>
                      <p:cNvPr id="70" name="Rectangle 69"/>
                      <p:cNvSpPr/>
                      <p:nvPr/>
                    </p:nvSpPr>
                    <p:spPr>
                      <a:xfrm>
                        <a:off x="979608" y="4443573"/>
                        <a:ext cx="10805992" cy="137557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71" name="Straight Connector 70"/>
                      <p:cNvCxnSpPr/>
                      <p:nvPr/>
                    </p:nvCxnSpPr>
                    <p:spPr>
                      <a:xfrm>
                        <a:off x="1239541" y="4443573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2" name="Straight Connector 71"/>
                      <p:cNvCxnSpPr/>
                      <p:nvPr/>
                    </p:nvCxnSpPr>
                    <p:spPr>
                      <a:xfrm>
                        <a:off x="1510034" y="44191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/>
                      <p:cNvCxnSpPr/>
                      <p:nvPr/>
                    </p:nvCxnSpPr>
                    <p:spPr>
                      <a:xfrm>
                        <a:off x="1780528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4" name="Straight Connector 73"/>
                      <p:cNvCxnSpPr/>
                      <p:nvPr/>
                    </p:nvCxnSpPr>
                    <p:spPr>
                      <a:xfrm>
                        <a:off x="2051022" y="44272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/>
                      <p:cNvCxnSpPr/>
                      <p:nvPr/>
                    </p:nvCxnSpPr>
                    <p:spPr>
                      <a:xfrm>
                        <a:off x="2304065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6" name="Straight Connector 75"/>
                      <p:cNvCxnSpPr/>
                      <p:nvPr/>
                    </p:nvCxnSpPr>
                    <p:spPr>
                      <a:xfrm>
                        <a:off x="2574559" y="44272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/>
                      <p:cNvCxnSpPr/>
                      <p:nvPr/>
                    </p:nvCxnSpPr>
                    <p:spPr>
                      <a:xfrm>
                        <a:off x="2845053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8" name="Straight Connector 77"/>
                      <p:cNvCxnSpPr/>
                      <p:nvPr/>
                    </p:nvCxnSpPr>
                    <p:spPr>
                      <a:xfrm>
                        <a:off x="3115546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/>
                      <p:cNvCxnSpPr/>
                      <p:nvPr/>
                    </p:nvCxnSpPr>
                    <p:spPr>
                      <a:xfrm>
                        <a:off x="3386041" y="4443573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0" name="Straight Connector 79"/>
                      <p:cNvCxnSpPr/>
                      <p:nvPr/>
                    </p:nvCxnSpPr>
                    <p:spPr>
                      <a:xfrm>
                        <a:off x="3656535" y="4427259"/>
                        <a:ext cx="17451" cy="1382440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/>
                      <p:cNvCxnSpPr/>
                      <p:nvPr/>
                    </p:nvCxnSpPr>
                    <p:spPr>
                      <a:xfrm>
                        <a:off x="3944480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Straight Connector 81"/>
                      <p:cNvCxnSpPr/>
                      <p:nvPr/>
                    </p:nvCxnSpPr>
                    <p:spPr>
                      <a:xfrm>
                        <a:off x="4214973" y="44272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/>
                      <p:cNvCxnSpPr/>
                      <p:nvPr/>
                    </p:nvCxnSpPr>
                    <p:spPr>
                      <a:xfrm>
                        <a:off x="4485467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4" name="Straight Connector 83"/>
                      <p:cNvCxnSpPr/>
                      <p:nvPr/>
                    </p:nvCxnSpPr>
                    <p:spPr>
                      <a:xfrm>
                        <a:off x="4755962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/>
                      <p:cNvCxnSpPr/>
                      <p:nvPr/>
                    </p:nvCxnSpPr>
                    <p:spPr>
                      <a:xfrm>
                        <a:off x="5279498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6" name="Straight Connector 85"/>
                      <p:cNvCxnSpPr/>
                      <p:nvPr/>
                    </p:nvCxnSpPr>
                    <p:spPr>
                      <a:xfrm>
                        <a:off x="5549993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7" name="Straight Connector 86"/>
                      <p:cNvCxnSpPr/>
                      <p:nvPr/>
                    </p:nvCxnSpPr>
                    <p:spPr>
                      <a:xfrm>
                        <a:off x="5820486" y="4443573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8" name="Straight Connector 87"/>
                      <p:cNvCxnSpPr/>
                      <p:nvPr/>
                    </p:nvCxnSpPr>
                    <p:spPr>
                      <a:xfrm>
                        <a:off x="6090980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9" name="Straight Connector 88"/>
                      <p:cNvCxnSpPr/>
                      <p:nvPr/>
                    </p:nvCxnSpPr>
                    <p:spPr>
                      <a:xfrm>
                        <a:off x="6361474" y="4435416"/>
                        <a:ext cx="17451" cy="1382440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0" name="Straight Connector 89"/>
                      <p:cNvCxnSpPr/>
                      <p:nvPr/>
                    </p:nvCxnSpPr>
                    <p:spPr>
                      <a:xfrm>
                        <a:off x="6614517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1" name="Straight Connector 90"/>
                      <p:cNvCxnSpPr/>
                      <p:nvPr/>
                    </p:nvCxnSpPr>
                    <p:spPr>
                      <a:xfrm>
                        <a:off x="6885011" y="4410944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2" name="Straight Connector 91"/>
                      <p:cNvCxnSpPr/>
                      <p:nvPr/>
                    </p:nvCxnSpPr>
                    <p:spPr>
                      <a:xfrm>
                        <a:off x="7155504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3" name="Straight Connector 92"/>
                      <p:cNvCxnSpPr/>
                      <p:nvPr/>
                    </p:nvCxnSpPr>
                    <p:spPr>
                      <a:xfrm>
                        <a:off x="7425999" y="44191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4" name="Straight Connector 93"/>
                      <p:cNvCxnSpPr/>
                      <p:nvPr/>
                    </p:nvCxnSpPr>
                    <p:spPr>
                      <a:xfrm>
                        <a:off x="7679041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5" name="Straight Connector 94"/>
                      <p:cNvCxnSpPr/>
                      <p:nvPr/>
                    </p:nvCxnSpPr>
                    <p:spPr>
                      <a:xfrm>
                        <a:off x="7949535" y="44191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6" name="Straight Connector 95"/>
                      <p:cNvCxnSpPr/>
                      <p:nvPr/>
                    </p:nvCxnSpPr>
                    <p:spPr>
                      <a:xfrm>
                        <a:off x="8220029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7" name="Straight Connector 96"/>
                      <p:cNvCxnSpPr/>
                      <p:nvPr/>
                    </p:nvCxnSpPr>
                    <p:spPr>
                      <a:xfrm>
                        <a:off x="8490523" y="44272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8" name="Straight Connector 97"/>
                      <p:cNvCxnSpPr/>
                      <p:nvPr/>
                    </p:nvCxnSpPr>
                    <p:spPr>
                      <a:xfrm>
                        <a:off x="8761017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9" name="Straight Connector 98"/>
                      <p:cNvCxnSpPr/>
                      <p:nvPr/>
                    </p:nvCxnSpPr>
                    <p:spPr>
                      <a:xfrm>
                        <a:off x="5033496" y="4454304"/>
                        <a:ext cx="17595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0" name="Straight Connector 99"/>
                      <p:cNvCxnSpPr/>
                      <p:nvPr/>
                    </p:nvCxnSpPr>
                    <p:spPr>
                      <a:xfrm>
                        <a:off x="9052917" y="4422716"/>
                        <a:ext cx="17451" cy="1382440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1" name="Straight Connector 100"/>
                      <p:cNvCxnSpPr/>
                      <p:nvPr/>
                    </p:nvCxnSpPr>
                    <p:spPr>
                      <a:xfrm>
                        <a:off x="9323411" y="4398244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2" name="Straight Connector 101"/>
                      <p:cNvCxnSpPr/>
                      <p:nvPr/>
                    </p:nvCxnSpPr>
                    <p:spPr>
                      <a:xfrm>
                        <a:off x="9593904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3" name="Straight Connector 102"/>
                      <p:cNvCxnSpPr/>
                      <p:nvPr/>
                    </p:nvCxnSpPr>
                    <p:spPr>
                      <a:xfrm>
                        <a:off x="9864399" y="44064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4" name="Straight Connector 103"/>
                      <p:cNvCxnSpPr/>
                      <p:nvPr/>
                    </p:nvCxnSpPr>
                    <p:spPr>
                      <a:xfrm>
                        <a:off x="10117441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5" name="Straight Connector 104"/>
                      <p:cNvCxnSpPr/>
                      <p:nvPr/>
                    </p:nvCxnSpPr>
                    <p:spPr>
                      <a:xfrm>
                        <a:off x="10387935" y="44064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6" name="Straight Connector 105"/>
                      <p:cNvCxnSpPr/>
                      <p:nvPr/>
                    </p:nvCxnSpPr>
                    <p:spPr>
                      <a:xfrm>
                        <a:off x="10658429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7" name="Straight Connector 106"/>
                      <p:cNvCxnSpPr/>
                      <p:nvPr/>
                    </p:nvCxnSpPr>
                    <p:spPr>
                      <a:xfrm>
                        <a:off x="10928923" y="44145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8" name="Straight Connector 107"/>
                      <p:cNvCxnSpPr/>
                      <p:nvPr/>
                    </p:nvCxnSpPr>
                    <p:spPr>
                      <a:xfrm>
                        <a:off x="11199417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9" name="Straight Connector 108"/>
                      <p:cNvCxnSpPr/>
                      <p:nvPr/>
                    </p:nvCxnSpPr>
                    <p:spPr>
                      <a:xfrm>
                        <a:off x="11478817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/>
                    <p:cNvGrpSpPr/>
                    <p:nvPr/>
                  </p:nvGrpSpPr>
                  <p:grpSpPr>
                    <a:xfrm>
                      <a:off x="6703912" y="1041851"/>
                      <a:ext cx="5499542" cy="982278"/>
                      <a:chOff x="979608" y="4398244"/>
                      <a:chExt cx="10805992" cy="1438500"/>
                    </a:xfrm>
                  </p:grpSpPr>
                  <p:sp>
                    <p:nvSpPr>
                      <p:cNvPr id="30" name="Rectangle 29"/>
                      <p:cNvSpPr/>
                      <p:nvPr/>
                    </p:nvSpPr>
                    <p:spPr>
                      <a:xfrm>
                        <a:off x="979608" y="4443573"/>
                        <a:ext cx="10805992" cy="137557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31" name="Straight Connector 30"/>
                      <p:cNvCxnSpPr/>
                      <p:nvPr/>
                    </p:nvCxnSpPr>
                    <p:spPr>
                      <a:xfrm>
                        <a:off x="1239541" y="4443573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/>
                      <p:nvPr/>
                    </p:nvCxnSpPr>
                    <p:spPr>
                      <a:xfrm>
                        <a:off x="1510034" y="44191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/>
                      <p:cNvCxnSpPr/>
                      <p:nvPr/>
                    </p:nvCxnSpPr>
                    <p:spPr>
                      <a:xfrm>
                        <a:off x="1780528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Connector 33"/>
                      <p:cNvCxnSpPr/>
                      <p:nvPr/>
                    </p:nvCxnSpPr>
                    <p:spPr>
                      <a:xfrm>
                        <a:off x="2051022" y="44272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/>
                      <p:cNvCxnSpPr/>
                      <p:nvPr/>
                    </p:nvCxnSpPr>
                    <p:spPr>
                      <a:xfrm>
                        <a:off x="2304065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/>
                      <p:nvPr/>
                    </p:nvCxnSpPr>
                    <p:spPr>
                      <a:xfrm>
                        <a:off x="2574559" y="44272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/>
                      <p:cNvCxnSpPr/>
                      <p:nvPr/>
                    </p:nvCxnSpPr>
                    <p:spPr>
                      <a:xfrm>
                        <a:off x="2845053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" name="Straight Connector 37"/>
                      <p:cNvCxnSpPr/>
                      <p:nvPr/>
                    </p:nvCxnSpPr>
                    <p:spPr>
                      <a:xfrm>
                        <a:off x="3115546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/>
                      <p:cNvCxnSpPr/>
                      <p:nvPr/>
                    </p:nvCxnSpPr>
                    <p:spPr>
                      <a:xfrm>
                        <a:off x="3386041" y="4443573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" name="Straight Connector 39"/>
                      <p:cNvCxnSpPr/>
                      <p:nvPr/>
                    </p:nvCxnSpPr>
                    <p:spPr>
                      <a:xfrm>
                        <a:off x="3656535" y="4427259"/>
                        <a:ext cx="17451" cy="1382440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/>
                      <p:cNvCxnSpPr/>
                      <p:nvPr/>
                    </p:nvCxnSpPr>
                    <p:spPr>
                      <a:xfrm>
                        <a:off x="3944480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" name="Straight Connector 41"/>
                      <p:cNvCxnSpPr/>
                      <p:nvPr/>
                    </p:nvCxnSpPr>
                    <p:spPr>
                      <a:xfrm>
                        <a:off x="4214973" y="44272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/>
                      <p:cNvCxnSpPr/>
                      <p:nvPr/>
                    </p:nvCxnSpPr>
                    <p:spPr>
                      <a:xfrm>
                        <a:off x="4485467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" name="Straight Connector 43"/>
                      <p:cNvCxnSpPr/>
                      <p:nvPr/>
                    </p:nvCxnSpPr>
                    <p:spPr>
                      <a:xfrm>
                        <a:off x="4755962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/>
                      <p:cNvCxnSpPr/>
                      <p:nvPr/>
                    </p:nvCxnSpPr>
                    <p:spPr>
                      <a:xfrm>
                        <a:off x="5279498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" name="Straight Connector 45"/>
                      <p:cNvCxnSpPr/>
                      <p:nvPr/>
                    </p:nvCxnSpPr>
                    <p:spPr>
                      <a:xfrm>
                        <a:off x="5549993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/>
                      <p:cNvCxnSpPr/>
                      <p:nvPr/>
                    </p:nvCxnSpPr>
                    <p:spPr>
                      <a:xfrm>
                        <a:off x="5820486" y="4443573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" name="Straight Connector 47"/>
                      <p:cNvCxnSpPr/>
                      <p:nvPr/>
                    </p:nvCxnSpPr>
                    <p:spPr>
                      <a:xfrm>
                        <a:off x="6090980" y="4451730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/>
                      <p:cNvCxnSpPr/>
                      <p:nvPr/>
                    </p:nvCxnSpPr>
                    <p:spPr>
                      <a:xfrm>
                        <a:off x="6361474" y="4435416"/>
                        <a:ext cx="17451" cy="1382440"/>
                      </a:xfrm>
                      <a:prstGeom prst="line">
                        <a:avLst/>
                      </a:prstGeom>
                      <a:ln w="349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0" name="Straight Connector 49"/>
                      <p:cNvCxnSpPr/>
                      <p:nvPr/>
                    </p:nvCxnSpPr>
                    <p:spPr>
                      <a:xfrm>
                        <a:off x="6614517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/>
                      <p:cNvCxnSpPr/>
                      <p:nvPr/>
                    </p:nvCxnSpPr>
                    <p:spPr>
                      <a:xfrm>
                        <a:off x="6885011" y="4410944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2" name="Straight Connector 51"/>
                      <p:cNvCxnSpPr/>
                      <p:nvPr/>
                    </p:nvCxnSpPr>
                    <p:spPr>
                      <a:xfrm>
                        <a:off x="7155504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3" name="Straight Connector 52"/>
                      <p:cNvCxnSpPr/>
                      <p:nvPr/>
                    </p:nvCxnSpPr>
                    <p:spPr>
                      <a:xfrm>
                        <a:off x="7425999" y="44191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4" name="Straight Connector 53"/>
                      <p:cNvCxnSpPr/>
                      <p:nvPr/>
                    </p:nvCxnSpPr>
                    <p:spPr>
                      <a:xfrm>
                        <a:off x="7679041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" name="Straight Connector 54"/>
                      <p:cNvCxnSpPr/>
                      <p:nvPr/>
                    </p:nvCxnSpPr>
                    <p:spPr>
                      <a:xfrm>
                        <a:off x="7949535" y="44191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6" name="Straight Connector 55"/>
                      <p:cNvCxnSpPr/>
                      <p:nvPr/>
                    </p:nvCxnSpPr>
                    <p:spPr>
                      <a:xfrm>
                        <a:off x="8220029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7" name="Straight Connector 56"/>
                      <p:cNvCxnSpPr/>
                      <p:nvPr/>
                    </p:nvCxnSpPr>
                    <p:spPr>
                      <a:xfrm>
                        <a:off x="8490523" y="44272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8" name="Straight Connector 57"/>
                      <p:cNvCxnSpPr/>
                      <p:nvPr/>
                    </p:nvCxnSpPr>
                    <p:spPr>
                      <a:xfrm>
                        <a:off x="8761017" y="44354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9" name="Straight Connector 58"/>
                      <p:cNvCxnSpPr/>
                      <p:nvPr/>
                    </p:nvCxnSpPr>
                    <p:spPr>
                      <a:xfrm>
                        <a:off x="5033496" y="4454304"/>
                        <a:ext cx="17595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0" name="Straight Connector 59"/>
                      <p:cNvCxnSpPr/>
                      <p:nvPr/>
                    </p:nvCxnSpPr>
                    <p:spPr>
                      <a:xfrm>
                        <a:off x="9052917" y="4422716"/>
                        <a:ext cx="17451" cy="1382440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1" name="Straight Connector 60"/>
                      <p:cNvCxnSpPr/>
                      <p:nvPr/>
                    </p:nvCxnSpPr>
                    <p:spPr>
                      <a:xfrm>
                        <a:off x="9323411" y="4398244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2" name="Straight Connector 61"/>
                      <p:cNvCxnSpPr/>
                      <p:nvPr/>
                    </p:nvCxnSpPr>
                    <p:spPr>
                      <a:xfrm>
                        <a:off x="9593904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3" name="Straight Connector 62"/>
                      <p:cNvCxnSpPr/>
                      <p:nvPr/>
                    </p:nvCxnSpPr>
                    <p:spPr>
                      <a:xfrm>
                        <a:off x="9864399" y="44064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Straight Connector 63"/>
                      <p:cNvCxnSpPr/>
                      <p:nvPr/>
                    </p:nvCxnSpPr>
                    <p:spPr>
                      <a:xfrm>
                        <a:off x="10117441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5" name="Straight Connector 64"/>
                      <p:cNvCxnSpPr/>
                      <p:nvPr/>
                    </p:nvCxnSpPr>
                    <p:spPr>
                      <a:xfrm>
                        <a:off x="10387935" y="4406401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6" name="Straight Connector 65"/>
                      <p:cNvCxnSpPr/>
                      <p:nvPr/>
                    </p:nvCxnSpPr>
                    <p:spPr>
                      <a:xfrm>
                        <a:off x="10658429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/>
                      <p:cNvCxnSpPr/>
                      <p:nvPr/>
                    </p:nvCxnSpPr>
                    <p:spPr>
                      <a:xfrm>
                        <a:off x="10928923" y="4414559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8" name="Straight Connector 67"/>
                      <p:cNvCxnSpPr/>
                      <p:nvPr/>
                    </p:nvCxnSpPr>
                    <p:spPr>
                      <a:xfrm>
                        <a:off x="11199417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/>
                      <p:cNvCxnSpPr/>
                      <p:nvPr/>
                    </p:nvCxnSpPr>
                    <p:spPr>
                      <a:xfrm>
                        <a:off x="11478817" y="4422716"/>
                        <a:ext cx="17451" cy="1382440"/>
                      </a:xfrm>
                      <a:prstGeom prst="line">
                        <a:avLst/>
                      </a:prstGeom>
                      <a:ln w="158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7138762" y="4380410"/>
                    <a:ext cx="643389" cy="33095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/>
                      <a:t>32 m</a:t>
                    </a:r>
                  </a:p>
                </p:txBody>
              </p:sp>
            </p:grpSp>
            <p:grpSp>
              <p:nvGrpSpPr>
                <p:cNvPr id="12" name="Group 11"/>
                <p:cNvGrpSpPr/>
                <p:nvPr/>
              </p:nvGrpSpPr>
              <p:grpSpPr>
                <a:xfrm>
                  <a:off x="68160" y="3381048"/>
                  <a:ext cx="796103" cy="2684274"/>
                  <a:chOff x="68160" y="3381048"/>
                  <a:chExt cx="796103" cy="2684274"/>
                </a:xfrm>
              </p:grpSpPr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92350" y="4289628"/>
                    <a:ext cx="771913" cy="1981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/>
                      <a:t>1.5 m</a:t>
                    </a:r>
                    <a:endParaRPr lang="en-US" sz="1000" dirty="0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>
                    <a:off x="628041" y="3574720"/>
                    <a:ext cx="3966" cy="720813"/>
                  </a:xfrm>
                  <a:prstGeom prst="straightConnector1">
                    <a:avLst/>
                  </a:prstGeom>
                  <a:ln w="15875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181153" y="3814287"/>
                    <a:ext cx="560407" cy="1981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/>
                      <a:t>5 m</a:t>
                    </a:r>
                    <a:endParaRPr lang="en-US" sz="1000" dirty="0"/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95818" y="5127518"/>
                    <a:ext cx="680232" cy="1981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/>
                      <a:t>1.5 m</a:t>
                    </a:r>
                    <a:endParaRPr lang="en-US" sz="1000" dirty="0"/>
                  </a:p>
                </p:txBody>
              </p:sp>
              <p:cxnSp>
                <p:nvCxnSpPr>
                  <p:cNvPr id="17" name="Straight Arrow Connector 16"/>
                  <p:cNvCxnSpPr/>
                  <p:nvPr/>
                </p:nvCxnSpPr>
                <p:spPr>
                  <a:xfrm>
                    <a:off x="626452" y="4451110"/>
                    <a:ext cx="3966" cy="720813"/>
                  </a:xfrm>
                  <a:prstGeom prst="straightConnector1">
                    <a:avLst/>
                  </a:prstGeom>
                  <a:ln w="15875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Arrow Connector 17"/>
                  <p:cNvCxnSpPr/>
                  <p:nvPr/>
                </p:nvCxnSpPr>
                <p:spPr>
                  <a:xfrm>
                    <a:off x="635835" y="5333407"/>
                    <a:ext cx="13427" cy="731915"/>
                  </a:xfrm>
                  <a:prstGeom prst="straightConnector1">
                    <a:avLst/>
                  </a:prstGeom>
                  <a:ln w="15875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154690" y="5591856"/>
                    <a:ext cx="574462" cy="1981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 smtClean="0"/>
                      <a:t>5 m</a:t>
                    </a:r>
                    <a:endParaRPr lang="en-US" sz="1000" dirty="0"/>
                  </a:p>
                </p:txBody>
              </p:sp>
              <p:cxnSp>
                <p:nvCxnSpPr>
                  <p:cNvPr id="20" name="Straight Arrow Connector 19"/>
                  <p:cNvCxnSpPr/>
                  <p:nvPr/>
                </p:nvCxnSpPr>
                <p:spPr>
                  <a:xfrm flipH="1">
                    <a:off x="622779" y="4267803"/>
                    <a:ext cx="3279" cy="248213"/>
                  </a:xfrm>
                  <a:prstGeom prst="straightConnector1">
                    <a:avLst/>
                  </a:prstGeom>
                  <a:ln w="15875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Arrow Connector 20"/>
                  <p:cNvCxnSpPr/>
                  <p:nvPr/>
                </p:nvCxnSpPr>
                <p:spPr>
                  <a:xfrm flipH="1">
                    <a:off x="621178" y="5103595"/>
                    <a:ext cx="3279" cy="248213"/>
                  </a:xfrm>
                  <a:prstGeom prst="straightConnector1">
                    <a:avLst/>
                  </a:prstGeom>
                  <a:ln w="15875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Arrow Connector 21"/>
                  <p:cNvCxnSpPr/>
                  <p:nvPr/>
                </p:nvCxnSpPr>
                <p:spPr>
                  <a:xfrm flipH="1">
                    <a:off x="611596" y="3381048"/>
                    <a:ext cx="3279" cy="248213"/>
                  </a:xfrm>
                  <a:prstGeom prst="straightConnector1">
                    <a:avLst/>
                  </a:prstGeom>
                  <a:ln w="25400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68160" y="3420750"/>
                    <a:ext cx="45032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 smtClean="0"/>
                      <a:t>2 m</a:t>
                    </a:r>
                    <a:endParaRPr lang="en-US" sz="1200" b="1" dirty="0"/>
                  </a:p>
                </p:txBody>
              </p:sp>
            </p:grpSp>
          </p:grpSp>
          <p:cxnSp>
            <p:nvCxnSpPr>
              <p:cNvPr id="10" name="Straight Arrow Connector 9"/>
              <p:cNvCxnSpPr/>
              <p:nvPr/>
            </p:nvCxnSpPr>
            <p:spPr>
              <a:xfrm flipH="1">
                <a:off x="7230490" y="3629261"/>
                <a:ext cx="15231" cy="2420625"/>
              </a:xfrm>
              <a:prstGeom prst="straightConnector1">
                <a:avLst/>
              </a:prstGeom>
              <a:ln w="15875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Straight Arrow Connector 5"/>
            <p:cNvCxnSpPr/>
            <p:nvPr/>
          </p:nvCxnSpPr>
          <p:spPr>
            <a:xfrm>
              <a:off x="1491912" y="895149"/>
              <a:ext cx="48126" cy="5166909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952249" y="3289704"/>
              <a:ext cx="5702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38 m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2949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Box 111"/>
          <p:cNvSpPr txBox="1"/>
          <p:nvPr/>
        </p:nvSpPr>
        <p:spPr>
          <a:xfrm>
            <a:off x="1304190" y="1388174"/>
            <a:ext cx="6213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Plan in farmers field: 2 improved varieties + local check</a:t>
            </a:r>
            <a:endParaRPr lang="en-IN" sz="2000" b="1" dirty="0"/>
          </a:p>
        </p:txBody>
      </p:sp>
      <p:grpSp>
        <p:nvGrpSpPr>
          <p:cNvPr id="255" name="Group 254"/>
          <p:cNvGrpSpPr/>
          <p:nvPr/>
        </p:nvGrpSpPr>
        <p:grpSpPr>
          <a:xfrm>
            <a:off x="381000" y="2133599"/>
            <a:ext cx="7848600" cy="3785659"/>
            <a:chOff x="381000" y="2133599"/>
            <a:chExt cx="7848600" cy="3785659"/>
          </a:xfrm>
        </p:grpSpPr>
        <p:grpSp>
          <p:nvGrpSpPr>
            <p:cNvPr id="113" name="Group 112"/>
            <p:cNvGrpSpPr/>
            <p:nvPr/>
          </p:nvGrpSpPr>
          <p:grpSpPr>
            <a:xfrm>
              <a:off x="381000" y="2133599"/>
              <a:ext cx="7848600" cy="3147193"/>
              <a:chOff x="114600" y="518310"/>
              <a:chExt cx="6300890" cy="3767741"/>
            </a:xfrm>
          </p:grpSpPr>
          <p:cxnSp>
            <p:nvCxnSpPr>
              <p:cNvPr id="114" name="Straight Arrow Connector 113"/>
              <p:cNvCxnSpPr/>
              <p:nvPr/>
            </p:nvCxnSpPr>
            <p:spPr>
              <a:xfrm flipH="1">
                <a:off x="970357" y="812702"/>
                <a:ext cx="191778" cy="455027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TextBox 114"/>
              <p:cNvSpPr txBox="1"/>
              <p:nvPr/>
            </p:nvSpPr>
            <p:spPr>
              <a:xfrm>
                <a:off x="1063973" y="518310"/>
                <a:ext cx="1648892" cy="442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Billon</a:t>
                </a:r>
                <a:endParaRPr lang="en-US" dirty="0"/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875984" y="3276248"/>
                <a:ext cx="5539506" cy="982278"/>
                <a:chOff x="979608" y="4398244"/>
                <a:chExt cx="10805992" cy="1438500"/>
              </a:xfrm>
            </p:grpSpPr>
            <p:sp>
              <p:nvSpPr>
                <p:cNvPr id="211" name="Rectangle 210"/>
                <p:cNvSpPr/>
                <p:nvPr/>
              </p:nvSpPr>
              <p:spPr>
                <a:xfrm>
                  <a:off x="979608" y="4443573"/>
                  <a:ext cx="10805992" cy="1375570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12" name="Straight Connector 211"/>
                <p:cNvCxnSpPr/>
                <p:nvPr/>
              </p:nvCxnSpPr>
              <p:spPr>
                <a:xfrm>
                  <a:off x="1239541" y="4443573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/>
                <p:nvPr/>
              </p:nvCxnSpPr>
              <p:spPr>
                <a:xfrm>
                  <a:off x="1510034" y="44191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/>
                <p:cNvCxnSpPr/>
                <p:nvPr/>
              </p:nvCxnSpPr>
              <p:spPr>
                <a:xfrm>
                  <a:off x="1780528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/>
                <p:cNvCxnSpPr/>
                <p:nvPr/>
              </p:nvCxnSpPr>
              <p:spPr>
                <a:xfrm>
                  <a:off x="2051022" y="44272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/>
                <p:cNvCxnSpPr/>
                <p:nvPr/>
              </p:nvCxnSpPr>
              <p:spPr>
                <a:xfrm>
                  <a:off x="2304065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/>
                <p:cNvCxnSpPr/>
                <p:nvPr/>
              </p:nvCxnSpPr>
              <p:spPr>
                <a:xfrm>
                  <a:off x="2574559" y="44272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/>
                <p:cNvCxnSpPr/>
                <p:nvPr/>
              </p:nvCxnSpPr>
              <p:spPr>
                <a:xfrm>
                  <a:off x="2845053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/>
                <p:cNvCxnSpPr/>
                <p:nvPr/>
              </p:nvCxnSpPr>
              <p:spPr>
                <a:xfrm>
                  <a:off x="3115546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Connector 219"/>
                <p:cNvCxnSpPr/>
                <p:nvPr/>
              </p:nvCxnSpPr>
              <p:spPr>
                <a:xfrm>
                  <a:off x="3386041" y="4443573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/>
                <p:cNvCxnSpPr/>
                <p:nvPr/>
              </p:nvCxnSpPr>
              <p:spPr>
                <a:xfrm>
                  <a:off x="3656535" y="4427259"/>
                  <a:ext cx="17451" cy="1382440"/>
                </a:xfrm>
                <a:prstGeom prst="line">
                  <a:avLst/>
                </a:prstGeom>
                <a:ln w="349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/>
                <p:cNvCxnSpPr/>
                <p:nvPr/>
              </p:nvCxnSpPr>
              <p:spPr>
                <a:xfrm>
                  <a:off x="3944480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/>
                <p:cNvCxnSpPr/>
                <p:nvPr/>
              </p:nvCxnSpPr>
              <p:spPr>
                <a:xfrm>
                  <a:off x="4214973" y="44272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/>
                <p:cNvCxnSpPr/>
                <p:nvPr/>
              </p:nvCxnSpPr>
              <p:spPr>
                <a:xfrm>
                  <a:off x="4485467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/>
                <p:nvPr/>
              </p:nvCxnSpPr>
              <p:spPr>
                <a:xfrm>
                  <a:off x="4755962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/>
                <p:cNvCxnSpPr/>
                <p:nvPr/>
              </p:nvCxnSpPr>
              <p:spPr>
                <a:xfrm>
                  <a:off x="5279498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/>
                <p:cNvCxnSpPr/>
                <p:nvPr/>
              </p:nvCxnSpPr>
              <p:spPr>
                <a:xfrm>
                  <a:off x="5549993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Connector 227"/>
                <p:cNvCxnSpPr/>
                <p:nvPr/>
              </p:nvCxnSpPr>
              <p:spPr>
                <a:xfrm>
                  <a:off x="5820486" y="4443573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/>
                <p:cNvCxnSpPr/>
                <p:nvPr/>
              </p:nvCxnSpPr>
              <p:spPr>
                <a:xfrm>
                  <a:off x="6090980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/>
                <p:cNvCxnSpPr/>
                <p:nvPr/>
              </p:nvCxnSpPr>
              <p:spPr>
                <a:xfrm>
                  <a:off x="6361474" y="4435416"/>
                  <a:ext cx="17451" cy="1382440"/>
                </a:xfrm>
                <a:prstGeom prst="line">
                  <a:avLst/>
                </a:prstGeom>
                <a:ln w="349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/>
              </p:nvCxnSpPr>
              <p:spPr>
                <a:xfrm>
                  <a:off x="6614517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/>
                <p:cNvCxnSpPr/>
                <p:nvPr/>
              </p:nvCxnSpPr>
              <p:spPr>
                <a:xfrm>
                  <a:off x="6885011" y="4410944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232"/>
                <p:cNvCxnSpPr/>
                <p:nvPr/>
              </p:nvCxnSpPr>
              <p:spPr>
                <a:xfrm>
                  <a:off x="7155504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/>
                <p:cNvCxnSpPr/>
                <p:nvPr/>
              </p:nvCxnSpPr>
              <p:spPr>
                <a:xfrm>
                  <a:off x="7425999" y="44191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/>
                <p:cNvCxnSpPr/>
                <p:nvPr/>
              </p:nvCxnSpPr>
              <p:spPr>
                <a:xfrm>
                  <a:off x="7679041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/>
                <p:cNvCxnSpPr/>
                <p:nvPr/>
              </p:nvCxnSpPr>
              <p:spPr>
                <a:xfrm>
                  <a:off x="7949535" y="44191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/>
                <p:cNvCxnSpPr/>
                <p:nvPr/>
              </p:nvCxnSpPr>
              <p:spPr>
                <a:xfrm>
                  <a:off x="8220029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/>
                <p:cNvCxnSpPr/>
                <p:nvPr/>
              </p:nvCxnSpPr>
              <p:spPr>
                <a:xfrm>
                  <a:off x="8490523" y="44272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/>
                <p:cNvCxnSpPr/>
                <p:nvPr/>
              </p:nvCxnSpPr>
              <p:spPr>
                <a:xfrm>
                  <a:off x="8761017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/>
                <p:cNvCxnSpPr/>
                <p:nvPr/>
              </p:nvCxnSpPr>
              <p:spPr>
                <a:xfrm>
                  <a:off x="5033496" y="4454304"/>
                  <a:ext cx="17595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/>
                <p:cNvCxnSpPr/>
                <p:nvPr/>
              </p:nvCxnSpPr>
              <p:spPr>
                <a:xfrm>
                  <a:off x="9052917" y="4422716"/>
                  <a:ext cx="17451" cy="1382440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/>
                <p:cNvCxnSpPr/>
                <p:nvPr/>
              </p:nvCxnSpPr>
              <p:spPr>
                <a:xfrm>
                  <a:off x="9323411" y="4398244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/>
                <p:cNvCxnSpPr/>
                <p:nvPr/>
              </p:nvCxnSpPr>
              <p:spPr>
                <a:xfrm>
                  <a:off x="9593904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Connector 243"/>
                <p:cNvCxnSpPr/>
                <p:nvPr/>
              </p:nvCxnSpPr>
              <p:spPr>
                <a:xfrm>
                  <a:off x="9864399" y="44064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/>
                <p:cNvCxnSpPr/>
                <p:nvPr/>
              </p:nvCxnSpPr>
              <p:spPr>
                <a:xfrm>
                  <a:off x="10117441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/>
                <p:cNvCxnSpPr/>
                <p:nvPr/>
              </p:nvCxnSpPr>
              <p:spPr>
                <a:xfrm>
                  <a:off x="10387935" y="44064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/>
                <p:cNvCxnSpPr/>
                <p:nvPr/>
              </p:nvCxnSpPr>
              <p:spPr>
                <a:xfrm>
                  <a:off x="10658429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/>
                <p:cNvCxnSpPr/>
                <p:nvPr/>
              </p:nvCxnSpPr>
              <p:spPr>
                <a:xfrm>
                  <a:off x="10928923" y="44145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/>
              </p:nvCxnSpPr>
              <p:spPr>
                <a:xfrm>
                  <a:off x="11199417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/>
                <p:cNvCxnSpPr/>
                <p:nvPr/>
              </p:nvCxnSpPr>
              <p:spPr>
                <a:xfrm>
                  <a:off x="11478817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7" name="Group 116"/>
              <p:cNvGrpSpPr/>
              <p:nvPr/>
            </p:nvGrpSpPr>
            <p:grpSpPr>
              <a:xfrm>
                <a:off x="894445" y="2146206"/>
                <a:ext cx="5521044" cy="982278"/>
                <a:chOff x="979608" y="4398244"/>
                <a:chExt cx="10805992" cy="1438500"/>
              </a:xfrm>
            </p:grpSpPr>
            <p:sp>
              <p:nvSpPr>
                <p:cNvPr id="171" name="Rectangle 170"/>
                <p:cNvSpPr/>
                <p:nvPr/>
              </p:nvSpPr>
              <p:spPr>
                <a:xfrm>
                  <a:off x="979608" y="4443573"/>
                  <a:ext cx="10805992" cy="1375570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2" name="Straight Connector 171"/>
                <p:cNvCxnSpPr/>
                <p:nvPr/>
              </p:nvCxnSpPr>
              <p:spPr>
                <a:xfrm>
                  <a:off x="1239541" y="4443573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>
                  <a:off x="1510034" y="44191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/>
                <p:cNvCxnSpPr/>
                <p:nvPr/>
              </p:nvCxnSpPr>
              <p:spPr>
                <a:xfrm>
                  <a:off x="1780528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/>
              </p:nvCxnSpPr>
              <p:spPr>
                <a:xfrm>
                  <a:off x="2051022" y="44272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/>
                <p:cNvCxnSpPr/>
                <p:nvPr/>
              </p:nvCxnSpPr>
              <p:spPr>
                <a:xfrm>
                  <a:off x="2304065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/>
                <p:nvPr/>
              </p:nvCxnSpPr>
              <p:spPr>
                <a:xfrm>
                  <a:off x="2574559" y="44272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/>
                <p:cNvCxnSpPr/>
                <p:nvPr/>
              </p:nvCxnSpPr>
              <p:spPr>
                <a:xfrm>
                  <a:off x="2845053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/>
                <p:cNvCxnSpPr/>
                <p:nvPr/>
              </p:nvCxnSpPr>
              <p:spPr>
                <a:xfrm>
                  <a:off x="3115546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/>
                <p:cNvCxnSpPr/>
                <p:nvPr/>
              </p:nvCxnSpPr>
              <p:spPr>
                <a:xfrm>
                  <a:off x="3386041" y="4443573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/>
                <p:nvPr/>
              </p:nvCxnSpPr>
              <p:spPr>
                <a:xfrm>
                  <a:off x="3656535" y="4427259"/>
                  <a:ext cx="17451" cy="1382440"/>
                </a:xfrm>
                <a:prstGeom prst="line">
                  <a:avLst/>
                </a:prstGeom>
                <a:ln w="349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/>
                <p:cNvCxnSpPr/>
                <p:nvPr/>
              </p:nvCxnSpPr>
              <p:spPr>
                <a:xfrm>
                  <a:off x="3944480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/>
                <p:cNvCxnSpPr/>
                <p:nvPr/>
              </p:nvCxnSpPr>
              <p:spPr>
                <a:xfrm>
                  <a:off x="4214973" y="44272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>
                <a:xfrm>
                  <a:off x="4485467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/>
                <p:cNvCxnSpPr/>
                <p:nvPr/>
              </p:nvCxnSpPr>
              <p:spPr>
                <a:xfrm>
                  <a:off x="4755962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/>
                <p:cNvCxnSpPr/>
                <p:nvPr/>
              </p:nvCxnSpPr>
              <p:spPr>
                <a:xfrm>
                  <a:off x="5279498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/>
                <p:cNvCxnSpPr/>
                <p:nvPr/>
              </p:nvCxnSpPr>
              <p:spPr>
                <a:xfrm>
                  <a:off x="5549993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/>
              </p:nvCxnSpPr>
              <p:spPr>
                <a:xfrm>
                  <a:off x="5820486" y="4443573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/>
                <p:cNvCxnSpPr/>
                <p:nvPr/>
              </p:nvCxnSpPr>
              <p:spPr>
                <a:xfrm>
                  <a:off x="6090980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6361474" y="4435416"/>
                  <a:ext cx="17451" cy="1382440"/>
                </a:xfrm>
                <a:prstGeom prst="line">
                  <a:avLst/>
                </a:prstGeom>
                <a:ln w="349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/>
                <p:cNvCxnSpPr/>
                <p:nvPr/>
              </p:nvCxnSpPr>
              <p:spPr>
                <a:xfrm>
                  <a:off x="6614517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>
                  <a:off x="6885011" y="4410944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>
                <a:xfrm>
                  <a:off x="7155504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>
                <a:xfrm>
                  <a:off x="7425999" y="44191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>
                <a:xfrm>
                  <a:off x="7679041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>
                  <a:off x="7949535" y="44191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/>
                <p:cNvCxnSpPr/>
                <p:nvPr/>
              </p:nvCxnSpPr>
              <p:spPr>
                <a:xfrm>
                  <a:off x="8220029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/>
              </p:nvCxnSpPr>
              <p:spPr>
                <a:xfrm>
                  <a:off x="8490523" y="44272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/>
                <p:cNvCxnSpPr/>
                <p:nvPr/>
              </p:nvCxnSpPr>
              <p:spPr>
                <a:xfrm>
                  <a:off x="8761017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/>
                <p:nvPr/>
              </p:nvCxnSpPr>
              <p:spPr>
                <a:xfrm>
                  <a:off x="5033496" y="4454304"/>
                  <a:ext cx="17595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/>
                <p:cNvCxnSpPr/>
                <p:nvPr/>
              </p:nvCxnSpPr>
              <p:spPr>
                <a:xfrm>
                  <a:off x="9052917" y="4422716"/>
                  <a:ext cx="17451" cy="1382440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/>
                <p:cNvCxnSpPr/>
                <p:nvPr/>
              </p:nvCxnSpPr>
              <p:spPr>
                <a:xfrm>
                  <a:off x="9323411" y="4398244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/>
                <p:cNvCxnSpPr/>
                <p:nvPr/>
              </p:nvCxnSpPr>
              <p:spPr>
                <a:xfrm>
                  <a:off x="9593904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/>
              </p:nvCxnSpPr>
              <p:spPr>
                <a:xfrm>
                  <a:off x="9864399" y="44064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/>
                <p:cNvCxnSpPr/>
                <p:nvPr/>
              </p:nvCxnSpPr>
              <p:spPr>
                <a:xfrm>
                  <a:off x="10117441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/>
              </p:nvCxnSpPr>
              <p:spPr>
                <a:xfrm>
                  <a:off x="10387935" y="44064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/>
                <p:cNvCxnSpPr/>
                <p:nvPr/>
              </p:nvCxnSpPr>
              <p:spPr>
                <a:xfrm>
                  <a:off x="10658429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>
                <a:xfrm>
                  <a:off x="10928923" y="44145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>
                  <a:off x="11199417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>
                  <a:off x="11478817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8" name="Group 117"/>
              <p:cNvGrpSpPr/>
              <p:nvPr/>
            </p:nvGrpSpPr>
            <p:grpSpPr>
              <a:xfrm>
                <a:off x="915947" y="1041851"/>
                <a:ext cx="5499542" cy="982278"/>
                <a:chOff x="979608" y="4398244"/>
                <a:chExt cx="10805992" cy="1438500"/>
              </a:xfrm>
            </p:grpSpPr>
            <p:sp>
              <p:nvSpPr>
                <p:cNvPr id="131" name="Rectangle 130"/>
                <p:cNvSpPr/>
                <p:nvPr/>
              </p:nvSpPr>
              <p:spPr>
                <a:xfrm>
                  <a:off x="979608" y="4443573"/>
                  <a:ext cx="10805992" cy="1375570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1239541" y="4443573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1510034" y="44191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1780528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2051022" y="44272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2304065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2574559" y="44272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>
                  <a:off x="2845053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3115546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3386041" y="4443573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3656535" y="4427259"/>
                  <a:ext cx="17451" cy="1382440"/>
                </a:xfrm>
                <a:prstGeom prst="line">
                  <a:avLst/>
                </a:prstGeom>
                <a:ln w="349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3944480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4214973" y="44272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4485467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>
                  <a:off x="4755962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5279498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5549993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5820486" y="4443573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6090980" y="4451730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6361474" y="4435416"/>
                  <a:ext cx="17451" cy="1382440"/>
                </a:xfrm>
                <a:prstGeom prst="line">
                  <a:avLst/>
                </a:prstGeom>
                <a:ln w="349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/>
              </p:nvCxnSpPr>
              <p:spPr>
                <a:xfrm>
                  <a:off x="6614517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6885011" y="4410944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7155504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7425999" y="44191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>
                  <a:off x="7679041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Connector 155"/>
                <p:cNvCxnSpPr/>
                <p:nvPr/>
              </p:nvCxnSpPr>
              <p:spPr>
                <a:xfrm>
                  <a:off x="7949535" y="44191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/>
                <p:cNvCxnSpPr/>
                <p:nvPr/>
              </p:nvCxnSpPr>
              <p:spPr>
                <a:xfrm>
                  <a:off x="8220029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/>
                <p:cNvCxnSpPr/>
                <p:nvPr/>
              </p:nvCxnSpPr>
              <p:spPr>
                <a:xfrm>
                  <a:off x="8490523" y="44272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/>
                <p:cNvCxnSpPr/>
                <p:nvPr/>
              </p:nvCxnSpPr>
              <p:spPr>
                <a:xfrm>
                  <a:off x="8761017" y="44354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/>
                <p:cNvCxnSpPr/>
                <p:nvPr/>
              </p:nvCxnSpPr>
              <p:spPr>
                <a:xfrm>
                  <a:off x="5033496" y="4454304"/>
                  <a:ext cx="17595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/>
                <p:cNvCxnSpPr/>
                <p:nvPr/>
              </p:nvCxnSpPr>
              <p:spPr>
                <a:xfrm>
                  <a:off x="9052917" y="4422716"/>
                  <a:ext cx="17451" cy="1382440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161"/>
                <p:cNvCxnSpPr/>
                <p:nvPr/>
              </p:nvCxnSpPr>
              <p:spPr>
                <a:xfrm>
                  <a:off x="9323411" y="4398244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Connector 162"/>
                <p:cNvCxnSpPr/>
                <p:nvPr/>
              </p:nvCxnSpPr>
              <p:spPr>
                <a:xfrm>
                  <a:off x="9593904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/>
                <p:nvPr/>
              </p:nvCxnSpPr>
              <p:spPr>
                <a:xfrm>
                  <a:off x="9864399" y="44064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/>
                <p:nvPr/>
              </p:nvCxnSpPr>
              <p:spPr>
                <a:xfrm>
                  <a:off x="10117441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/>
                <p:nvPr/>
              </p:nvCxnSpPr>
              <p:spPr>
                <a:xfrm>
                  <a:off x="10387935" y="4406401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/>
                <p:cNvCxnSpPr/>
                <p:nvPr/>
              </p:nvCxnSpPr>
              <p:spPr>
                <a:xfrm>
                  <a:off x="10658429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/>
                <p:cNvCxnSpPr/>
                <p:nvPr/>
              </p:nvCxnSpPr>
              <p:spPr>
                <a:xfrm>
                  <a:off x="10928923" y="4414559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/>
                <p:cNvCxnSpPr/>
                <p:nvPr/>
              </p:nvCxnSpPr>
              <p:spPr>
                <a:xfrm>
                  <a:off x="11199417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/>
                <p:cNvCxnSpPr/>
                <p:nvPr/>
              </p:nvCxnSpPr>
              <p:spPr>
                <a:xfrm>
                  <a:off x="11478817" y="4422716"/>
                  <a:ext cx="17451" cy="138244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9" name="Group 118"/>
              <p:cNvGrpSpPr/>
              <p:nvPr/>
            </p:nvGrpSpPr>
            <p:grpSpPr>
              <a:xfrm>
                <a:off x="175774" y="1037954"/>
                <a:ext cx="679967" cy="1366090"/>
                <a:chOff x="163655" y="1095704"/>
                <a:chExt cx="791701" cy="2000575"/>
              </a:xfrm>
            </p:grpSpPr>
            <p:cxnSp>
              <p:nvCxnSpPr>
                <p:cNvPr id="127" name="Straight Arrow Connector 126"/>
                <p:cNvCxnSpPr/>
                <p:nvPr/>
              </p:nvCxnSpPr>
              <p:spPr>
                <a:xfrm>
                  <a:off x="800897" y="2441154"/>
                  <a:ext cx="0" cy="330486"/>
                </a:xfrm>
                <a:prstGeom prst="straightConnector1">
                  <a:avLst/>
                </a:prstGeom>
                <a:ln w="15875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8" name="TextBox 127"/>
                <p:cNvSpPr txBox="1"/>
                <p:nvPr/>
              </p:nvSpPr>
              <p:spPr>
                <a:xfrm>
                  <a:off x="163655" y="2448764"/>
                  <a:ext cx="791701" cy="6475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1.5 m</a:t>
                  </a:r>
                  <a:endParaRPr lang="en-US" dirty="0"/>
                </a:p>
              </p:txBody>
            </p:sp>
            <p:cxnSp>
              <p:nvCxnSpPr>
                <p:cNvPr id="129" name="Straight Arrow Connector 128"/>
                <p:cNvCxnSpPr/>
                <p:nvPr/>
              </p:nvCxnSpPr>
              <p:spPr>
                <a:xfrm>
                  <a:off x="801924" y="1095704"/>
                  <a:ext cx="4068" cy="1364237"/>
                </a:xfrm>
                <a:prstGeom prst="straightConnector1">
                  <a:avLst/>
                </a:prstGeom>
                <a:ln w="15875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0" name="TextBox 129"/>
                <p:cNvSpPr txBox="1"/>
                <p:nvPr/>
              </p:nvSpPr>
              <p:spPr>
                <a:xfrm>
                  <a:off x="343580" y="1676633"/>
                  <a:ext cx="574773" cy="6475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5 m</a:t>
                  </a:r>
                  <a:endParaRPr lang="en-US" dirty="0"/>
                </a:p>
              </p:txBody>
            </p:sp>
          </p:grpSp>
          <p:grpSp>
            <p:nvGrpSpPr>
              <p:cNvPr id="120" name="Group 119"/>
              <p:cNvGrpSpPr/>
              <p:nvPr/>
            </p:nvGrpSpPr>
            <p:grpSpPr>
              <a:xfrm>
                <a:off x="114600" y="2170587"/>
                <a:ext cx="707956" cy="1366090"/>
                <a:chOff x="94059" y="1095704"/>
                <a:chExt cx="824289" cy="2000575"/>
              </a:xfrm>
            </p:grpSpPr>
            <p:cxnSp>
              <p:nvCxnSpPr>
                <p:cNvPr id="123" name="Straight Arrow Connector 122"/>
                <p:cNvCxnSpPr/>
                <p:nvPr/>
              </p:nvCxnSpPr>
              <p:spPr>
                <a:xfrm>
                  <a:off x="800897" y="2441154"/>
                  <a:ext cx="0" cy="330486"/>
                </a:xfrm>
                <a:prstGeom prst="straightConnector1">
                  <a:avLst/>
                </a:prstGeom>
                <a:ln w="15875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4" name="TextBox 123"/>
                <p:cNvSpPr txBox="1"/>
                <p:nvPr/>
              </p:nvSpPr>
              <p:spPr>
                <a:xfrm>
                  <a:off x="94059" y="2448764"/>
                  <a:ext cx="697669" cy="6475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1.5 m</a:t>
                  </a:r>
                  <a:endParaRPr lang="en-US" dirty="0"/>
                </a:p>
              </p:txBody>
            </p:sp>
            <p:cxnSp>
              <p:nvCxnSpPr>
                <p:cNvPr id="125" name="Straight Arrow Connector 124"/>
                <p:cNvCxnSpPr/>
                <p:nvPr/>
              </p:nvCxnSpPr>
              <p:spPr>
                <a:xfrm>
                  <a:off x="801924" y="1095704"/>
                  <a:ext cx="4068" cy="1364237"/>
                </a:xfrm>
                <a:prstGeom prst="straightConnector1">
                  <a:avLst/>
                </a:prstGeom>
                <a:ln w="15875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TextBox 125"/>
                <p:cNvSpPr txBox="1"/>
                <p:nvPr/>
              </p:nvSpPr>
              <p:spPr>
                <a:xfrm>
                  <a:off x="318066" y="1676633"/>
                  <a:ext cx="600282" cy="6475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5 m</a:t>
                  </a:r>
                  <a:endParaRPr lang="en-US" dirty="0"/>
                </a:p>
              </p:txBody>
            </p:sp>
          </p:grpSp>
          <p:cxnSp>
            <p:nvCxnSpPr>
              <p:cNvPr id="121" name="Straight Arrow Connector 120"/>
              <p:cNvCxnSpPr/>
              <p:nvPr/>
            </p:nvCxnSpPr>
            <p:spPr>
              <a:xfrm>
                <a:off x="730829" y="3310853"/>
                <a:ext cx="11828" cy="945915"/>
              </a:xfrm>
              <a:prstGeom prst="straightConnector1">
                <a:avLst/>
              </a:prstGeom>
              <a:ln w="15875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extBox 121"/>
              <p:cNvSpPr txBox="1"/>
              <p:nvPr/>
            </p:nvSpPr>
            <p:spPr>
              <a:xfrm>
                <a:off x="306995" y="3843896"/>
                <a:ext cx="506035" cy="442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 m</a:t>
                </a:r>
                <a:endParaRPr lang="en-US" dirty="0"/>
              </a:p>
            </p:txBody>
          </p:sp>
        </p:grpSp>
        <p:cxnSp>
          <p:nvCxnSpPr>
            <p:cNvPr id="252" name="Straight Arrow Connector 251"/>
            <p:cNvCxnSpPr/>
            <p:nvPr/>
          </p:nvCxnSpPr>
          <p:spPr>
            <a:xfrm>
              <a:off x="1234296" y="5486400"/>
              <a:ext cx="699530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TextBox 252"/>
            <p:cNvSpPr txBox="1"/>
            <p:nvPr/>
          </p:nvSpPr>
          <p:spPr>
            <a:xfrm>
              <a:off x="3017950" y="5549926"/>
              <a:ext cx="14198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32 m</a:t>
              </a:r>
              <a:endParaRPr lang="en-IN" dirty="0"/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8309639" y="2717565"/>
            <a:ext cx="748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Bloc I</a:t>
            </a:r>
            <a:endParaRPr lang="en-IN" dirty="0"/>
          </a:p>
        </p:txBody>
      </p:sp>
      <p:sp>
        <p:nvSpPr>
          <p:cNvPr id="257" name="TextBox 256"/>
          <p:cNvSpPr txBox="1"/>
          <p:nvPr/>
        </p:nvSpPr>
        <p:spPr>
          <a:xfrm>
            <a:off x="8406634" y="3575767"/>
            <a:ext cx="748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Bloc II</a:t>
            </a:r>
            <a:endParaRPr lang="en-IN" dirty="0"/>
          </a:p>
        </p:txBody>
      </p:sp>
      <p:sp>
        <p:nvSpPr>
          <p:cNvPr id="258" name="TextBox 257"/>
          <p:cNvSpPr txBox="1"/>
          <p:nvPr/>
        </p:nvSpPr>
        <p:spPr>
          <a:xfrm>
            <a:off x="8417320" y="4646898"/>
            <a:ext cx="748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Bloc III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8683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9f5e9607-a28b-487e-b093-da60e75ee109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133</TotalTime>
  <Words>464</Words>
  <Application>Microsoft Office PowerPoint</Application>
  <PresentationFormat>On-screen Show (4:3)</PresentationFormat>
  <Paragraphs>78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Plan in the technology parks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HP</cp:lastModifiedBy>
  <cp:revision>31</cp:revision>
  <cp:lastPrinted>2011-10-06T11:45:23Z</cp:lastPrinted>
  <dcterms:created xsi:type="dcterms:W3CDTF">2018-05-19T10:21:56Z</dcterms:created>
  <dcterms:modified xsi:type="dcterms:W3CDTF">2018-06-07T10:25:45Z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